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9.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slideLayouts/slideLayout5.xml" ContentType="application/vnd.openxmlformats-officedocument.presentationml.slideLayout+xml"/>
  <Override PartName="/ppt/notesSlides/notesSlide1.xml" ContentType="application/vnd.openxmlformats-officedocument.presentationml.notesSlide+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handoutMasters/handoutMaster1.xml" ContentType="application/vnd.openxmlformats-officedocument.presentationml.handoutMaster+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ppt/charts/style2.xml" ContentType="application/vnd.ms-office.chartstyle+xml"/>
  <Override PartName="/ppt/charts/colors2.xml" ContentType="application/vnd.ms-office.chartcolorstyle+xml"/>
  <Override PartName="/ppt/charts/colors1.xml" ContentType="application/vnd.ms-office.chartcolorstyle+xml"/>
  <Override PartName="/ppt/charts/style1.xml" ContentType="application/vnd.ms-office.chartstyle+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77" r:id="rId2"/>
    <p:sldId id="264" r:id="rId3"/>
    <p:sldId id="260" r:id="rId4"/>
    <p:sldId id="266" r:id="rId5"/>
    <p:sldId id="267" r:id="rId6"/>
    <p:sldId id="268" r:id="rId7"/>
    <p:sldId id="270" r:id="rId8"/>
    <p:sldId id="269" r:id="rId9"/>
    <p:sldId id="271" r:id="rId10"/>
    <p:sldId id="272" r:id="rId11"/>
    <p:sldId id="274" r:id="rId12"/>
    <p:sldId id="283" r:id="rId13"/>
    <p:sldId id="273" r:id="rId14"/>
  </p:sldIdLst>
  <p:sldSz cx="9144000" cy="5143500" type="screen16x9"/>
  <p:notesSz cx="6669088" cy="9926638"/>
  <p:defaultTextStyle>
    <a:defPPr>
      <a:defRPr lang="de-DE"/>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06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Style léger 3 - Accentuation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1" autoAdjust="0"/>
    <p:restoredTop sz="94660"/>
  </p:normalViewPr>
  <p:slideViewPr>
    <p:cSldViewPr showGuides="1">
      <p:cViewPr>
        <p:scale>
          <a:sx n="150" d="100"/>
          <a:sy n="150" d="100"/>
        </p:scale>
        <p:origin x="-420" y="-588"/>
      </p:cViewPr>
      <p:guideLst>
        <p:guide orient="horz" pos="1620"/>
        <p:guide pos="2880"/>
      </p:guideLst>
    </p:cSldViewPr>
  </p:slideViewPr>
  <p:notesTextViewPr>
    <p:cViewPr>
      <p:scale>
        <a:sx n="100" d="100"/>
        <a:sy n="100" d="100"/>
      </p:scale>
      <p:origin x="0" y="0"/>
    </p:cViewPr>
  </p:notesTextViewPr>
  <p:notesViewPr>
    <p:cSldViewPr>
      <p:cViewPr varScale="1">
        <p:scale>
          <a:sx n="90" d="100"/>
          <a:sy n="90" d="100"/>
        </p:scale>
        <p:origin x="-3750" y="-114"/>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customXml" Target="../customXml/item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2.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3" Type="http://schemas.microsoft.com/office/2011/relationships/chartStyle" Target="style2.xml"/><Relationship Id="rId2" Type="http://schemas.microsoft.com/office/2011/relationships/chartColorStyle" Target="colors2.xml"/><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de-CH"/>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Feuil1!$B$1</c:f>
              <c:strCache>
                <c:ptCount val="1"/>
                <c:pt idx="0">
                  <c:v>Série 1</c:v>
                </c:pt>
              </c:strCache>
            </c:strRef>
          </c:tx>
          <c:spPr>
            <a:gradFill>
              <a:gsLst>
                <a:gs pos="0">
                  <a:schemeClr val="accent1">
                    <a:lumMod val="52000"/>
                    <a:lumOff val="48000"/>
                  </a:schemeClr>
                </a:gs>
                <a:gs pos="98000">
                  <a:schemeClr val="accent1"/>
                </a:gs>
              </a:gsLst>
              <a:lin ang="0" scaled="1"/>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mn-cs"/>
                  </a:defRPr>
                </a:pPr>
                <a:endParaRPr lang="de-D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Feuil1!$A$2:$A$5</c:f>
              <c:numCache>
                <c:formatCode>General</c:formatCode>
                <c:ptCount val="4"/>
                <c:pt idx="0">
                  <c:v>2019</c:v>
                </c:pt>
                <c:pt idx="1">
                  <c:v>2018</c:v>
                </c:pt>
                <c:pt idx="2">
                  <c:v>2017</c:v>
                </c:pt>
                <c:pt idx="3">
                  <c:v>2016</c:v>
                </c:pt>
              </c:numCache>
            </c:numRef>
          </c:cat>
          <c:val>
            <c:numRef>
              <c:f>Feuil1!$B$2:$B$5</c:f>
              <c:numCache>
                <c:formatCode>#,##0</c:formatCode>
                <c:ptCount val="4"/>
                <c:pt idx="0">
                  <c:v>342902</c:v>
                </c:pt>
                <c:pt idx="1">
                  <c:v>303785</c:v>
                </c:pt>
                <c:pt idx="2">
                  <c:v>316832</c:v>
                </c:pt>
                <c:pt idx="3">
                  <c:v>303982</c:v>
                </c:pt>
              </c:numCache>
            </c:numRef>
          </c:val>
          <c:extLst xmlns:c16r2="http://schemas.microsoft.com/office/drawing/2015/06/chart">
            <c:ext xmlns:c16="http://schemas.microsoft.com/office/drawing/2014/chart" uri="{C3380CC4-5D6E-409C-BE32-E72D297353CC}">
              <c16:uniqueId val="{00000000-D223-C746-A387-D862A50D3221}"/>
            </c:ext>
          </c:extLst>
        </c:ser>
        <c:ser>
          <c:idx val="1"/>
          <c:order val="1"/>
          <c:tx>
            <c:strRef>
              <c:f>Feuil1!$C$1</c:f>
              <c:strCache>
                <c:ptCount val="1"/>
                <c:pt idx="0">
                  <c:v>Série 2</c:v>
                </c:pt>
              </c:strCache>
            </c:strRef>
          </c:tx>
          <c:spPr>
            <a:gradFill>
              <a:gsLst>
                <a:gs pos="0">
                  <a:srgbClr val="FFC000">
                    <a:lumMod val="36000"/>
                    <a:lumOff val="64000"/>
                  </a:srgbClr>
                </a:gs>
                <a:gs pos="97000">
                  <a:srgbClr val="FFC000"/>
                </a:gs>
              </a:gsLst>
              <a:lin ang="0" scaled="1"/>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mn-cs"/>
                  </a:defRPr>
                </a:pPr>
                <a:endParaRPr lang="de-D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Feuil1!$A$2:$A$5</c:f>
              <c:numCache>
                <c:formatCode>General</c:formatCode>
                <c:ptCount val="4"/>
                <c:pt idx="0">
                  <c:v>2019</c:v>
                </c:pt>
                <c:pt idx="1">
                  <c:v>2018</c:v>
                </c:pt>
                <c:pt idx="2">
                  <c:v>2017</c:v>
                </c:pt>
                <c:pt idx="3">
                  <c:v>2016</c:v>
                </c:pt>
              </c:numCache>
            </c:numRef>
          </c:cat>
          <c:val>
            <c:numRef>
              <c:f>Feuil1!$C$2:$C$5</c:f>
              <c:numCache>
                <c:formatCode>#,##0</c:formatCode>
                <c:ptCount val="4"/>
                <c:pt idx="0">
                  <c:v>278553</c:v>
                </c:pt>
                <c:pt idx="1">
                  <c:v>236835</c:v>
                </c:pt>
                <c:pt idx="2">
                  <c:v>250023</c:v>
                </c:pt>
                <c:pt idx="3">
                  <c:v>241241</c:v>
                </c:pt>
              </c:numCache>
            </c:numRef>
          </c:val>
          <c:extLst xmlns:c16r2="http://schemas.microsoft.com/office/drawing/2015/06/chart">
            <c:ext xmlns:c16="http://schemas.microsoft.com/office/drawing/2014/chart" uri="{C3380CC4-5D6E-409C-BE32-E72D297353CC}">
              <c16:uniqueId val="{00000001-D223-C746-A387-D862A50D3221}"/>
            </c:ext>
          </c:extLst>
        </c:ser>
        <c:ser>
          <c:idx val="2"/>
          <c:order val="2"/>
          <c:tx>
            <c:strRef>
              <c:f>Feuil1!$D$1</c:f>
              <c:strCache>
                <c:ptCount val="1"/>
                <c:pt idx="0">
                  <c:v>Série 3</c:v>
                </c:pt>
              </c:strCache>
            </c:strRef>
          </c:tx>
          <c:spPr>
            <a:gradFill>
              <a:gsLst>
                <a:gs pos="0">
                  <a:schemeClr val="accent4">
                    <a:lumMod val="45000"/>
                    <a:lumOff val="55000"/>
                  </a:schemeClr>
                </a:gs>
                <a:gs pos="99000">
                  <a:schemeClr val="accent4"/>
                </a:gs>
              </a:gsLst>
              <a:lin ang="0" scaled="1"/>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mn-cs"/>
                  </a:defRPr>
                </a:pPr>
                <a:endParaRPr lang="de-D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Feuil1!$A$2:$A$5</c:f>
              <c:numCache>
                <c:formatCode>General</c:formatCode>
                <c:ptCount val="4"/>
                <c:pt idx="0">
                  <c:v>2019</c:v>
                </c:pt>
                <c:pt idx="1">
                  <c:v>2018</c:v>
                </c:pt>
                <c:pt idx="2">
                  <c:v>2017</c:v>
                </c:pt>
                <c:pt idx="3">
                  <c:v>2016</c:v>
                </c:pt>
              </c:numCache>
            </c:numRef>
          </c:cat>
          <c:val>
            <c:numRef>
              <c:f>Feuil1!$D$2:$D$5</c:f>
              <c:numCache>
                <c:formatCode>#,##0</c:formatCode>
                <c:ptCount val="4"/>
                <c:pt idx="0">
                  <c:v>64349</c:v>
                </c:pt>
                <c:pt idx="1">
                  <c:v>66950</c:v>
                </c:pt>
                <c:pt idx="2">
                  <c:v>66809</c:v>
                </c:pt>
                <c:pt idx="3">
                  <c:v>62741</c:v>
                </c:pt>
              </c:numCache>
            </c:numRef>
          </c:val>
          <c:extLst xmlns:c16r2="http://schemas.microsoft.com/office/drawing/2015/06/chart">
            <c:ext xmlns:c16="http://schemas.microsoft.com/office/drawing/2014/chart" uri="{C3380CC4-5D6E-409C-BE32-E72D297353CC}">
              <c16:uniqueId val="{00000002-D223-C746-A387-D862A50D3221}"/>
            </c:ext>
          </c:extLst>
        </c:ser>
        <c:dLbls>
          <c:showLegendKey val="0"/>
          <c:showVal val="0"/>
          <c:showCatName val="0"/>
          <c:showSerName val="0"/>
          <c:showPercent val="0"/>
          <c:showBubbleSize val="0"/>
        </c:dLbls>
        <c:gapWidth val="232"/>
        <c:overlap val="-31"/>
        <c:axId val="157918208"/>
        <c:axId val="197608000"/>
      </c:barChart>
      <c:catAx>
        <c:axId val="15791820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mn-cs"/>
              </a:defRPr>
            </a:pPr>
            <a:endParaRPr lang="de-DE"/>
          </a:p>
        </c:txPr>
        <c:crossAx val="197608000"/>
        <c:crosses val="autoZero"/>
        <c:auto val="1"/>
        <c:lblAlgn val="ctr"/>
        <c:lblOffset val="100"/>
        <c:noMultiLvlLbl val="0"/>
      </c:catAx>
      <c:valAx>
        <c:axId val="197608000"/>
        <c:scaling>
          <c:orientation val="minMax"/>
          <c:max val="40000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high"/>
        <c:spPr>
          <a:noFill/>
          <a:ln>
            <a:noFill/>
          </a:ln>
          <a:effectLst/>
        </c:spPr>
        <c:txPr>
          <a:bodyPr rot="-60000000" spcFirstLastPara="1" vertOverflow="ellipsis" vert="horz" wrap="square" anchor="ctr" anchorCtr="1"/>
          <a:lstStyle/>
          <a:p>
            <a:pPr>
              <a:defRPr sz="1000" b="0" i="0" u="none" strike="noStrike" kern="1200" baseline="0">
                <a:solidFill>
                  <a:schemeClr val="accent5"/>
                </a:solidFill>
                <a:latin typeface="Arial" panose="020B0604020202020204" pitchFamily="34" charset="0"/>
                <a:ea typeface="+mn-ea"/>
                <a:cs typeface="+mn-cs"/>
              </a:defRPr>
            </a:pPr>
            <a:endParaRPr lang="de-DE"/>
          </a:p>
        </c:txPr>
        <c:crossAx val="157918208"/>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baseline="0">
          <a:latin typeface="Frutiger LT Std 65" panose="020B0602020204020204" pitchFamily="34" charset="0"/>
        </a:defRPr>
      </a:pPr>
      <a:endParaRPr lang="de-DE"/>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de-CH"/>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Feuil1!$B$1</c:f>
              <c:strCache>
                <c:ptCount val="1"/>
                <c:pt idx="0">
                  <c:v>Ventes</c:v>
                </c:pt>
              </c:strCache>
            </c:strRef>
          </c:tx>
          <c:dPt>
            <c:idx val="0"/>
            <c:bubble3D val="0"/>
            <c:spPr>
              <a:solidFill>
                <a:schemeClr val="accent1">
                  <a:alpha val="50000"/>
                </a:schemeClr>
              </a:solidFill>
              <a:ln w="19050">
                <a:solidFill>
                  <a:schemeClr val="lt1"/>
                </a:solidFill>
              </a:ln>
              <a:effectLst/>
            </c:spPr>
            <c:extLst xmlns:c16r2="http://schemas.microsoft.com/office/drawing/2015/06/chart">
              <c:ext xmlns:c16="http://schemas.microsoft.com/office/drawing/2014/chart" uri="{C3380CC4-5D6E-409C-BE32-E72D297353CC}">
                <c16:uniqueId val="{00000004-1D52-4A40-9AD2-4779B8A6C690}"/>
              </c:ext>
            </c:extLst>
          </c:dPt>
          <c:dPt>
            <c:idx val="1"/>
            <c:bubble3D val="0"/>
            <c:spPr>
              <a:solidFill>
                <a:srgbClr val="FFC000">
                  <a:alpha val="51000"/>
                </a:srgbClr>
              </a:solidFill>
              <a:ln w="19050">
                <a:solidFill>
                  <a:schemeClr val="lt1"/>
                </a:solidFill>
              </a:ln>
              <a:effectLst/>
            </c:spPr>
            <c:extLst xmlns:c16r2="http://schemas.microsoft.com/office/drawing/2015/06/chart">
              <c:ext xmlns:c16="http://schemas.microsoft.com/office/drawing/2014/chart" uri="{C3380CC4-5D6E-409C-BE32-E72D297353CC}">
                <c16:uniqueId val="{00000005-1D52-4A40-9AD2-4779B8A6C690}"/>
              </c:ext>
            </c:extLst>
          </c:dPt>
          <c:cat>
            <c:numRef>
              <c:f>Feuil1!$A$2:$A$3</c:f>
              <c:numCache>
                <c:formatCode>General</c:formatCode>
                <c:ptCount val="2"/>
                <c:pt idx="0">
                  <c:v>2019</c:v>
                </c:pt>
                <c:pt idx="1">
                  <c:v>2018</c:v>
                </c:pt>
              </c:numCache>
            </c:numRef>
          </c:cat>
          <c:val>
            <c:numRef>
              <c:f>Feuil1!$B$2:$B$3</c:f>
              <c:numCache>
                <c:formatCode>General</c:formatCode>
                <c:ptCount val="2"/>
                <c:pt idx="0">
                  <c:v>8.1999999999999993</c:v>
                </c:pt>
                <c:pt idx="1">
                  <c:v>3.2</c:v>
                </c:pt>
              </c:numCache>
            </c:numRef>
          </c:val>
          <c:extLst xmlns:c16r2="http://schemas.microsoft.com/office/drawing/2015/06/chart">
            <c:ext xmlns:c16="http://schemas.microsoft.com/office/drawing/2014/chart" uri="{C3380CC4-5D6E-409C-BE32-E72D297353CC}">
              <c16:uniqueId val="{00000000-1D52-4A40-9AD2-4779B8A6C690}"/>
            </c:ext>
          </c:extLst>
        </c:ser>
        <c:ser>
          <c:idx val="1"/>
          <c:order val="1"/>
          <c:tx>
            <c:strRef>
              <c:f>Feuil1!$C$1</c:f>
              <c:strCache>
                <c:ptCount val="1"/>
                <c:pt idx="0">
                  <c:v>Autre</c:v>
                </c:pt>
              </c:strCache>
            </c:strRef>
          </c:tx>
          <c:dPt>
            <c:idx val="0"/>
            <c:bubble3D val="0"/>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5-65C8-4143-B5FE-53F147ED687E}"/>
              </c:ext>
            </c:extLst>
          </c:dPt>
          <c:dPt>
            <c:idx val="1"/>
            <c:bubble3D val="0"/>
            <c:spPr>
              <a:solidFill>
                <a:srgbClr val="FFC000"/>
              </a:solidFill>
              <a:ln w="19050">
                <a:solidFill>
                  <a:schemeClr val="lt1"/>
                </a:solidFill>
              </a:ln>
              <a:effectLst/>
            </c:spPr>
            <c:extLst xmlns:c16r2="http://schemas.microsoft.com/office/drawing/2015/06/chart">
              <c:ext xmlns:c16="http://schemas.microsoft.com/office/drawing/2014/chart" uri="{C3380CC4-5D6E-409C-BE32-E72D297353CC}">
                <c16:uniqueId val="{00000006-1D52-4A40-9AD2-4779B8A6C690}"/>
              </c:ext>
            </c:extLst>
          </c:dPt>
          <c:cat>
            <c:numRef>
              <c:f>Feuil1!$A$2:$A$3</c:f>
              <c:numCache>
                <c:formatCode>General</c:formatCode>
                <c:ptCount val="2"/>
                <c:pt idx="0">
                  <c:v>2019</c:v>
                </c:pt>
                <c:pt idx="1">
                  <c:v>2018</c:v>
                </c:pt>
              </c:numCache>
            </c:numRef>
          </c:cat>
          <c:val>
            <c:numRef>
              <c:f>Feuil1!$C$2:$C$3</c:f>
              <c:numCache>
                <c:formatCode>General</c:formatCode>
                <c:ptCount val="2"/>
                <c:pt idx="0">
                  <c:v>7.6</c:v>
                </c:pt>
                <c:pt idx="1">
                  <c:v>4.5</c:v>
                </c:pt>
              </c:numCache>
            </c:numRef>
          </c:val>
          <c:extLst xmlns:c16r2="http://schemas.microsoft.com/office/drawing/2015/06/chart">
            <c:ext xmlns:c16="http://schemas.microsoft.com/office/drawing/2014/chart" uri="{C3380CC4-5D6E-409C-BE32-E72D297353CC}">
              <c16:uniqueId val="{00000002-1D52-4A40-9AD2-4779B8A6C690}"/>
            </c:ext>
          </c:extLst>
        </c:ser>
        <c:dLbls>
          <c:showLegendKey val="0"/>
          <c:showVal val="0"/>
          <c:showCatName val="0"/>
          <c:showSerName val="0"/>
          <c:showPercent val="0"/>
          <c:showBubbleSize val="0"/>
          <c:showLeaderLines val="1"/>
        </c:dLbls>
        <c:firstSliceAng val="0"/>
        <c:holeSize val="84"/>
      </c:doughnutChart>
      <c:spPr>
        <a:noFill/>
        <a:ln>
          <a:noFill/>
        </a:ln>
        <a:effectLst/>
      </c:spPr>
    </c:plotArea>
    <c:legend>
      <c:legendPos val="t"/>
      <c:layout/>
      <c:overlay val="0"/>
      <c:spPr>
        <a:noFill/>
        <a:ln>
          <a:noFill/>
        </a:ln>
        <a:effectLst/>
      </c:spPr>
      <c:txPr>
        <a:bodyPr rot="0" spcFirstLastPara="1" vertOverflow="ellipsis" vert="horz" wrap="square" anchor="ctr" anchorCtr="1"/>
        <a:lstStyle/>
        <a:p>
          <a:pPr rtl="0">
            <a:defRPr sz="1000" b="1" i="0" u="none" strike="noStrike" kern="1200" baseline="0">
              <a:solidFill>
                <a:schemeClr val="tx1"/>
              </a:solidFill>
              <a:latin typeface="Arial" panose="020B0604020202020204" pitchFamily="34" charset="0"/>
              <a:ea typeface="+mn-ea"/>
              <a:cs typeface="+mn-cs"/>
            </a:defRPr>
          </a:pPr>
          <a:endParaRPr lang="de-DE"/>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de-DE"/>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463542" y="249028"/>
            <a:ext cx="4201467" cy="336706"/>
          </a:xfrm>
          <a:prstGeom prst="rect">
            <a:avLst/>
          </a:prstGeom>
        </p:spPr>
        <p:txBody>
          <a:bodyPr vert="horz" lIns="91440" tIns="45720" rIns="91440" bIns="45720" rtlCol="0"/>
          <a:lstStyle>
            <a:lvl1pPr algn="l">
              <a:defRPr sz="1200"/>
            </a:lvl1pPr>
          </a:lstStyle>
          <a:p>
            <a:endParaRPr lang="de-CH" sz="1000" dirty="0"/>
          </a:p>
        </p:txBody>
      </p:sp>
      <p:sp>
        <p:nvSpPr>
          <p:cNvPr id="3" name="Datumsplatzhalter 2"/>
          <p:cNvSpPr>
            <a:spLocks noGrp="1"/>
          </p:cNvSpPr>
          <p:nvPr>
            <p:ph type="dt" sz="quarter" idx="1"/>
          </p:nvPr>
        </p:nvSpPr>
        <p:spPr>
          <a:xfrm>
            <a:off x="4996195" y="249028"/>
            <a:ext cx="1209351" cy="336706"/>
          </a:xfrm>
          <a:prstGeom prst="rect">
            <a:avLst/>
          </a:prstGeom>
        </p:spPr>
        <p:txBody>
          <a:bodyPr vert="horz" lIns="91440" tIns="45720" rIns="91440" bIns="45720" rtlCol="0"/>
          <a:lstStyle>
            <a:lvl1pPr algn="r">
              <a:defRPr sz="1200"/>
            </a:lvl1pPr>
          </a:lstStyle>
          <a:p>
            <a:fld id="{D3AD8FE0-DA8D-4E18-B8A1-7AC4274A977A}" type="datetimeFigureOut">
              <a:rPr lang="de-CH" sz="1050" smtClean="0"/>
              <a:t>03.07.2020</a:t>
            </a:fld>
            <a:endParaRPr lang="de-CH" sz="1050"/>
          </a:p>
        </p:txBody>
      </p:sp>
      <p:sp>
        <p:nvSpPr>
          <p:cNvPr id="4" name="Fußzeilenplatzhalter 3"/>
          <p:cNvSpPr>
            <a:spLocks noGrp="1"/>
          </p:cNvSpPr>
          <p:nvPr>
            <p:ph type="ftr" sz="quarter" idx="2"/>
          </p:nvPr>
        </p:nvSpPr>
        <p:spPr>
          <a:xfrm>
            <a:off x="463542" y="9215732"/>
            <a:ext cx="4201467" cy="359690"/>
          </a:xfrm>
          <a:prstGeom prst="rect">
            <a:avLst/>
          </a:prstGeom>
        </p:spPr>
        <p:txBody>
          <a:bodyPr vert="horz" lIns="91440" tIns="45720" rIns="91440" bIns="45720" rtlCol="0" anchor="b"/>
          <a:lstStyle>
            <a:lvl1pPr algn="l">
              <a:defRPr sz="1200"/>
            </a:lvl1pPr>
          </a:lstStyle>
          <a:p>
            <a:endParaRPr lang="de-CH" sz="1000" dirty="0"/>
          </a:p>
        </p:txBody>
      </p:sp>
      <p:sp>
        <p:nvSpPr>
          <p:cNvPr id="5" name="Foliennummernplatzhalter 4"/>
          <p:cNvSpPr>
            <a:spLocks noGrp="1"/>
          </p:cNvSpPr>
          <p:nvPr>
            <p:ph type="sldNum" sz="quarter" idx="3"/>
          </p:nvPr>
        </p:nvSpPr>
        <p:spPr>
          <a:xfrm>
            <a:off x="4996195" y="9215734"/>
            <a:ext cx="1209351" cy="359688"/>
          </a:xfrm>
          <a:prstGeom prst="rect">
            <a:avLst/>
          </a:prstGeom>
        </p:spPr>
        <p:txBody>
          <a:bodyPr vert="horz" lIns="91440" tIns="45720" rIns="91440" bIns="45720" rtlCol="0" anchor="b"/>
          <a:lstStyle>
            <a:lvl1pPr algn="r">
              <a:defRPr sz="1200"/>
            </a:lvl1pPr>
          </a:lstStyle>
          <a:p>
            <a:fld id="{2CEDAA2C-602C-494B-9BFF-F0D7FF14E319}" type="slidenum">
              <a:rPr lang="de-CH" sz="1000" smtClean="0"/>
              <a:t>‹Nr.›</a:t>
            </a:fld>
            <a:endParaRPr lang="de-CH" sz="1000" dirty="0"/>
          </a:p>
        </p:txBody>
      </p:sp>
    </p:spTree>
    <p:extLst>
      <p:ext uri="{BB962C8B-B14F-4D97-AF65-F5344CB8AC3E}">
        <p14:creationId xmlns:p14="http://schemas.microsoft.com/office/powerpoint/2010/main" val="1625002673"/>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673615" y="249028"/>
            <a:ext cx="3851345" cy="336705"/>
          </a:xfrm>
          <a:prstGeom prst="rect">
            <a:avLst/>
          </a:prstGeom>
        </p:spPr>
        <p:txBody>
          <a:bodyPr vert="horz" lIns="91440" tIns="45720" rIns="91440" bIns="45720" rtlCol="0"/>
          <a:lstStyle>
            <a:lvl1pPr algn="l">
              <a:defRPr sz="1000"/>
            </a:lvl1pPr>
          </a:lstStyle>
          <a:p>
            <a:endParaRPr lang="de-CH" dirty="0"/>
          </a:p>
        </p:txBody>
      </p:sp>
      <p:sp>
        <p:nvSpPr>
          <p:cNvPr id="3" name="Datumsplatzhalter 2"/>
          <p:cNvSpPr>
            <a:spLocks noGrp="1"/>
          </p:cNvSpPr>
          <p:nvPr>
            <p:ph type="dt" idx="1"/>
          </p:nvPr>
        </p:nvSpPr>
        <p:spPr>
          <a:xfrm>
            <a:off x="4735033" y="249028"/>
            <a:ext cx="1260440" cy="336705"/>
          </a:xfrm>
          <a:prstGeom prst="rect">
            <a:avLst/>
          </a:prstGeom>
        </p:spPr>
        <p:txBody>
          <a:bodyPr vert="horz" lIns="91440" tIns="45720" rIns="91440" bIns="45720" rtlCol="0"/>
          <a:lstStyle>
            <a:lvl1pPr algn="r">
              <a:defRPr sz="1000"/>
            </a:lvl1pPr>
          </a:lstStyle>
          <a:p>
            <a:fld id="{67103740-C717-4353-A962-7DFFEF2467DB}" type="datetimeFigureOut">
              <a:rPr lang="de-CH" smtClean="0"/>
              <a:pPr/>
              <a:t>03.07.2020</a:t>
            </a:fld>
            <a:endParaRPr lang="de-CH" dirty="0"/>
          </a:p>
        </p:txBody>
      </p:sp>
      <p:sp>
        <p:nvSpPr>
          <p:cNvPr id="4" name="Folienbildplatzhalter 3"/>
          <p:cNvSpPr>
            <a:spLocks noGrp="1" noRot="1" noChangeAspect="1"/>
          </p:cNvSpPr>
          <p:nvPr>
            <p:ph type="sldImg" idx="2"/>
          </p:nvPr>
        </p:nvSpPr>
        <p:spPr>
          <a:xfrm>
            <a:off x="363538" y="820738"/>
            <a:ext cx="5972175" cy="3360737"/>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66909" y="4416121"/>
            <a:ext cx="5328564" cy="4690271"/>
          </a:xfrm>
          <a:prstGeom prst="rect">
            <a:avLst/>
          </a:prstGeom>
        </p:spPr>
        <p:txBody>
          <a:bodyPr vert="horz" lIns="91440" tIns="45720" rIns="91440" bIns="457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6" name="Fußzeilenplatzhalter 5"/>
          <p:cNvSpPr>
            <a:spLocks noGrp="1"/>
          </p:cNvSpPr>
          <p:nvPr>
            <p:ph type="ftr" sz="quarter" idx="4"/>
          </p:nvPr>
        </p:nvSpPr>
        <p:spPr>
          <a:xfrm>
            <a:off x="673615" y="9184564"/>
            <a:ext cx="3851345" cy="372303"/>
          </a:xfrm>
          <a:prstGeom prst="rect">
            <a:avLst/>
          </a:prstGeom>
        </p:spPr>
        <p:txBody>
          <a:bodyPr vert="horz" lIns="91440" tIns="45720" rIns="91440" bIns="45720" rtlCol="0" anchor="b"/>
          <a:lstStyle>
            <a:lvl1pPr algn="l">
              <a:defRPr sz="1000"/>
            </a:lvl1pPr>
          </a:lstStyle>
          <a:p>
            <a:endParaRPr lang="de-CH" dirty="0"/>
          </a:p>
        </p:txBody>
      </p:sp>
      <p:sp>
        <p:nvSpPr>
          <p:cNvPr id="7" name="Foliennummernplatzhalter 6"/>
          <p:cNvSpPr>
            <a:spLocks noGrp="1"/>
          </p:cNvSpPr>
          <p:nvPr>
            <p:ph type="sldNum" sz="quarter" idx="5"/>
          </p:nvPr>
        </p:nvSpPr>
        <p:spPr>
          <a:xfrm>
            <a:off x="4735033" y="9184564"/>
            <a:ext cx="1260440" cy="372304"/>
          </a:xfrm>
          <a:prstGeom prst="rect">
            <a:avLst/>
          </a:prstGeom>
        </p:spPr>
        <p:txBody>
          <a:bodyPr vert="horz" lIns="91440" tIns="45720" rIns="91440" bIns="45720" rtlCol="0" anchor="b"/>
          <a:lstStyle>
            <a:lvl1pPr algn="r">
              <a:defRPr sz="1000"/>
            </a:lvl1pPr>
          </a:lstStyle>
          <a:p>
            <a:fld id="{3A493298-6094-4361-B311-891E531296F6}" type="slidenum">
              <a:rPr lang="de-CH" smtClean="0"/>
              <a:pPr/>
              <a:t>‹Nr.›</a:t>
            </a:fld>
            <a:endParaRPr lang="de-CH" dirty="0"/>
          </a:p>
        </p:txBody>
      </p:sp>
    </p:spTree>
    <p:extLst>
      <p:ext uri="{BB962C8B-B14F-4D97-AF65-F5344CB8AC3E}">
        <p14:creationId xmlns:p14="http://schemas.microsoft.com/office/powerpoint/2010/main" val="3117097057"/>
      </p:ext>
    </p:extLst>
  </p:cSld>
  <p:clrMap bg1="lt1" tx1="dk1" bg2="lt2" tx2="dk2" accent1="accent1" accent2="accent2" accent3="accent3" accent4="accent4" accent5="accent5" accent6="accent6" hlink="hlink" folHlink="folHlink"/>
  <p:notesStyle>
    <a:lvl1pPr marL="0" algn="l" defTabSz="914378" rtl="0" eaLnBrk="1" latinLnBrk="0" hangingPunct="1">
      <a:defRPr sz="1200" kern="1200">
        <a:solidFill>
          <a:schemeClr val="tx1"/>
        </a:solidFill>
        <a:latin typeface="+mn-lt"/>
        <a:ea typeface="+mn-ea"/>
        <a:cs typeface="+mn-cs"/>
      </a:defRPr>
    </a:lvl1pPr>
    <a:lvl2pPr marL="457189" algn="l" defTabSz="914378" rtl="0" eaLnBrk="1" latinLnBrk="0" hangingPunct="1">
      <a:defRPr sz="1200" kern="1200">
        <a:solidFill>
          <a:schemeClr val="tx1"/>
        </a:solidFill>
        <a:latin typeface="+mn-lt"/>
        <a:ea typeface="+mn-ea"/>
        <a:cs typeface="+mn-cs"/>
      </a:defRPr>
    </a:lvl2pPr>
    <a:lvl3pPr marL="914378" algn="l" defTabSz="914378" rtl="0" eaLnBrk="1" latinLnBrk="0" hangingPunct="1">
      <a:defRPr sz="1200" kern="1200">
        <a:solidFill>
          <a:schemeClr val="tx1"/>
        </a:solidFill>
        <a:latin typeface="+mn-lt"/>
        <a:ea typeface="+mn-ea"/>
        <a:cs typeface="+mn-cs"/>
      </a:defRPr>
    </a:lvl3pPr>
    <a:lvl4pPr marL="1371566" algn="l" defTabSz="914378" rtl="0" eaLnBrk="1" latinLnBrk="0" hangingPunct="1">
      <a:defRPr sz="1200" kern="1200">
        <a:solidFill>
          <a:schemeClr val="tx1"/>
        </a:solidFill>
        <a:latin typeface="+mn-lt"/>
        <a:ea typeface="+mn-ea"/>
        <a:cs typeface="+mn-cs"/>
      </a:defRPr>
    </a:lvl4pPr>
    <a:lvl5pPr marL="1828754" algn="l" defTabSz="914378" rtl="0" eaLnBrk="1" latinLnBrk="0" hangingPunct="1">
      <a:defRPr sz="1200" kern="1200">
        <a:solidFill>
          <a:schemeClr val="tx1"/>
        </a:solidFill>
        <a:latin typeface="+mn-lt"/>
        <a:ea typeface="+mn-ea"/>
        <a:cs typeface="+mn-cs"/>
      </a:defRPr>
    </a:lvl5pPr>
    <a:lvl6pPr marL="2285943" algn="l" defTabSz="914378" rtl="0" eaLnBrk="1" latinLnBrk="0" hangingPunct="1">
      <a:defRPr sz="1200" kern="1200">
        <a:solidFill>
          <a:schemeClr val="tx1"/>
        </a:solidFill>
        <a:latin typeface="+mn-lt"/>
        <a:ea typeface="+mn-ea"/>
        <a:cs typeface="+mn-cs"/>
      </a:defRPr>
    </a:lvl6pPr>
    <a:lvl7pPr marL="2743132" algn="l" defTabSz="914378" rtl="0" eaLnBrk="1" latinLnBrk="0" hangingPunct="1">
      <a:defRPr sz="1200" kern="1200">
        <a:solidFill>
          <a:schemeClr val="tx1"/>
        </a:solidFill>
        <a:latin typeface="+mn-lt"/>
        <a:ea typeface="+mn-ea"/>
        <a:cs typeface="+mn-cs"/>
      </a:defRPr>
    </a:lvl7pPr>
    <a:lvl8pPr marL="3200320" algn="l" defTabSz="914378" rtl="0" eaLnBrk="1" latinLnBrk="0" hangingPunct="1">
      <a:defRPr sz="1200" kern="1200">
        <a:solidFill>
          <a:schemeClr val="tx1"/>
        </a:solidFill>
        <a:latin typeface="+mn-lt"/>
        <a:ea typeface="+mn-ea"/>
        <a:cs typeface="+mn-cs"/>
      </a:defRPr>
    </a:lvl8pPr>
    <a:lvl9pPr marL="3657509" algn="l" defTabSz="9143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3407" y="714847"/>
            <a:ext cx="6583505" cy="3704630"/>
          </a:xfrm>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1</a:t>
            </a:fld>
            <a:endParaRPr lang="de-CH" dirty="0"/>
          </a:p>
        </p:txBody>
      </p:sp>
    </p:spTree>
    <p:extLst>
      <p:ext uri="{BB962C8B-B14F-4D97-AF65-F5344CB8AC3E}">
        <p14:creationId xmlns:p14="http://schemas.microsoft.com/office/powerpoint/2010/main" val="32499234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10</a:t>
            </a:fld>
            <a:endParaRPr lang="de-CH" dirty="0"/>
          </a:p>
        </p:txBody>
      </p:sp>
    </p:spTree>
    <p:extLst>
      <p:ext uri="{BB962C8B-B14F-4D97-AF65-F5344CB8AC3E}">
        <p14:creationId xmlns:p14="http://schemas.microsoft.com/office/powerpoint/2010/main" val="36412852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11</a:t>
            </a:fld>
            <a:endParaRPr lang="de-CH" dirty="0"/>
          </a:p>
        </p:txBody>
      </p:sp>
    </p:spTree>
    <p:extLst>
      <p:ext uri="{BB962C8B-B14F-4D97-AF65-F5344CB8AC3E}">
        <p14:creationId xmlns:p14="http://schemas.microsoft.com/office/powerpoint/2010/main" val="33744151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12</a:t>
            </a:fld>
            <a:endParaRPr lang="de-CH" dirty="0"/>
          </a:p>
        </p:txBody>
      </p:sp>
    </p:spTree>
    <p:extLst>
      <p:ext uri="{BB962C8B-B14F-4D97-AF65-F5344CB8AC3E}">
        <p14:creationId xmlns:p14="http://schemas.microsoft.com/office/powerpoint/2010/main" val="27745852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13</a:t>
            </a:fld>
            <a:endParaRPr lang="de-CH" dirty="0"/>
          </a:p>
        </p:txBody>
      </p:sp>
    </p:spTree>
    <p:extLst>
      <p:ext uri="{BB962C8B-B14F-4D97-AF65-F5344CB8AC3E}">
        <p14:creationId xmlns:p14="http://schemas.microsoft.com/office/powerpoint/2010/main" val="1829946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2</a:t>
            </a:fld>
            <a:endParaRPr lang="de-CH" dirty="0"/>
          </a:p>
        </p:txBody>
      </p:sp>
    </p:spTree>
    <p:extLst>
      <p:ext uri="{BB962C8B-B14F-4D97-AF65-F5344CB8AC3E}">
        <p14:creationId xmlns:p14="http://schemas.microsoft.com/office/powerpoint/2010/main" val="30829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3</a:t>
            </a:fld>
            <a:endParaRPr lang="de-CH" dirty="0"/>
          </a:p>
        </p:txBody>
      </p:sp>
    </p:spTree>
    <p:extLst>
      <p:ext uri="{BB962C8B-B14F-4D97-AF65-F5344CB8AC3E}">
        <p14:creationId xmlns:p14="http://schemas.microsoft.com/office/powerpoint/2010/main" val="791396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4</a:t>
            </a:fld>
            <a:endParaRPr lang="de-CH" dirty="0"/>
          </a:p>
        </p:txBody>
      </p:sp>
    </p:spTree>
    <p:extLst>
      <p:ext uri="{BB962C8B-B14F-4D97-AF65-F5344CB8AC3E}">
        <p14:creationId xmlns:p14="http://schemas.microsoft.com/office/powerpoint/2010/main" val="68953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5</a:t>
            </a:fld>
            <a:endParaRPr lang="de-CH" dirty="0"/>
          </a:p>
        </p:txBody>
      </p:sp>
    </p:spTree>
    <p:extLst>
      <p:ext uri="{BB962C8B-B14F-4D97-AF65-F5344CB8AC3E}">
        <p14:creationId xmlns:p14="http://schemas.microsoft.com/office/powerpoint/2010/main" val="510832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6</a:t>
            </a:fld>
            <a:endParaRPr lang="de-CH" dirty="0"/>
          </a:p>
        </p:txBody>
      </p:sp>
    </p:spTree>
    <p:extLst>
      <p:ext uri="{BB962C8B-B14F-4D97-AF65-F5344CB8AC3E}">
        <p14:creationId xmlns:p14="http://schemas.microsoft.com/office/powerpoint/2010/main" val="2477231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7</a:t>
            </a:fld>
            <a:endParaRPr lang="de-CH" dirty="0"/>
          </a:p>
        </p:txBody>
      </p:sp>
    </p:spTree>
    <p:extLst>
      <p:ext uri="{BB962C8B-B14F-4D97-AF65-F5344CB8AC3E}">
        <p14:creationId xmlns:p14="http://schemas.microsoft.com/office/powerpoint/2010/main" val="8928200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8</a:t>
            </a:fld>
            <a:endParaRPr lang="de-CH" dirty="0"/>
          </a:p>
        </p:txBody>
      </p:sp>
    </p:spTree>
    <p:extLst>
      <p:ext uri="{BB962C8B-B14F-4D97-AF65-F5344CB8AC3E}">
        <p14:creationId xmlns:p14="http://schemas.microsoft.com/office/powerpoint/2010/main" val="513388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3A493298-6094-4361-B311-891E531296F6}" type="slidenum">
              <a:rPr lang="de-CH" smtClean="0"/>
              <a:pPr/>
              <a:t>9</a:t>
            </a:fld>
            <a:endParaRPr lang="de-CH" dirty="0"/>
          </a:p>
        </p:txBody>
      </p:sp>
    </p:spTree>
    <p:extLst>
      <p:ext uri="{BB962C8B-B14F-4D97-AF65-F5344CB8AC3E}">
        <p14:creationId xmlns:p14="http://schemas.microsoft.com/office/powerpoint/2010/main" val="1638532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8" name="Inhaltsplatzhalter 7"/>
          <p:cNvSpPr>
            <a:spLocks noGrp="1"/>
          </p:cNvSpPr>
          <p:nvPr>
            <p:ph sz="quarter" idx="13"/>
          </p:nvPr>
        </p:nvSpPr>
        <p:spPr>
          <a:xfrm>
            <a:off x="251520" y="1221601"/>
            <a:ext cx="8136904" cy="3402788"/>
          </a:xfrm>
        </p:spPr>
        <p:txBody>
          <a:bodyPr/>
          <a:lstStyle>
            <a:lvl1pPr>
              <a:defRPr>
                <a:latin typeface="+mn-lt"/>
              </a:defRPr>
            </a:lvl1pPr>
            <a:lvl2pPr>
              <a:defRPr>
                <a:solidFill>
                  <a:schemeClr val="tx1"/>
                </a:solidFill>
                <a:latin typeface="+mn-lt"/>
              </a:defRPr>
            </a:lvl2pPr>
            <a:lvl3pPr>
              <a:defRPr>
                <a:solidFill>
                  <a:schemeClr val="tx1"/>
                </a:solidFill>
                <a:latin typeface="+mn-lt"/>
              </a:defRPr>
            </a:lvl3pPr>
            <a:lvl4pPr>
              <a:defRPr>
                <a:solidFill>
                  <a:schemeClr val="tx1"/>
                </a:solidFill>
                <a:latin typeface="+mn-lt"/>
              </a:defRPr>
            </a:lvl4pPr>
            <a:lvl5pPr>
              <a:defRPr>
                <a:solidFill>
                  <a:schemeClr val="tx1"/>
                </a:solidFill>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dirty="0"/>
          </a:p>
        </p:txBody>
      </p:sp>
      <p:sp>
        <p:nvSpPr>
          <p:cNvPr id="9" name="Titel 1">
            <a:extLst>
              <a:ext uri="{FF2B5EF4-FFF2-40B4-BE49-F238E27FC236}">
                <a16:creationId xmlns:a16="http://schemas.microsoft.com/office/drawing/2014/main" xmlns="" id="{6997EC6E-AD7E-E746-BC33-94A340B4C251}"/>
              </a:ext>
            </a:extLst>
          </p:cNvPr>
          <p:cNvSpPr>
            <a:spLocks noGrp="1"/>
          </p:cNvSpPr>
          <p:nvPr>
            <p:ph type="title"/>
          </p:nvPr>
        </p:nvSpPr>
        <p:spPr>
          <a:xfrm>
            <a:off x="251520" y="195486"/>
            <a:ext cx="8229600" cy="432048"/>
          </a:xfrm>
          <a:prstGeom prst="rect">
            <a:avLst/>
          </a:prstGeom>
        </p:spPr>
        <p:txBody>
          <a:bodyPr/>
          <a:lstStyle>
            <a:lvl1pPr>
              <a:defRPr b="1" i="0">
                <a:latin typeface="+mj-lt"/>
              </a:defRPr>
            </a:lvl1pPr>
          </a:lstStyle>
          <a:p>
            <a:r>
              <a:rPr lang="de-DE" smtClean="0"/>
              <a:t>Titelmasterformat durch Klicken bearbeiten</a:t>
            </a:r>
            <a:endParaRPr lang="de-CH" dirty="0"/>
          </a:p>
        </p:txBody>
      </p:sp>
      <p:sp>
        <p:nvSpPr>
          <p:cNvPr id="7" name="Datumsplatzhalter 3">
            <a:extLst>
              <a:ext uri="{FF2B5EF4-FFF2-40B4-BE49-F238E27FC236}">
                <a16:creationId xmlns:a16="http://schemas.microsoft.com/office/drawing/2014/main" xmlns="" id="{9949E89A-6CB9-A149-8E32-CA49F5C00934}"/>
              </a:ext>
            </a:extLst>
          </p:cNvPr>
          <p:cNvSpPr>
            <a:spLocks noGrp="1"/>
          </p:cNvSpPr>
          <p:nvPr>
            <p:ph type="dt" sz="half" idx="2"/>
          </p:nvPr>
        </p:nvSpPr>
        <p:spPr>
          <a:xfrm rot="16200000">
            <a:off x="8206101" y="3850456"/>
            <a:ext cx="1296144" cy="178891"/>
          </a:xfrm>
          <a:prstGeom prst="rect">
            <a:avLst/>
          </a:prstGeom>
        </p:spPr>
        <p:txBody>
          <a:bodyPr vert="horz" lIns="91440" tIns="45720" rIns="0" bIns="45720" rtlCol="0" anchor="t" anchorCtr="0"/>
          <a:lstStyle>
            <a:lvl1pPr algn="l">
              <a:defRPr sz="900">
                <a:solidFill>
                  <a:schemeClr val="accent4"/>
                </a:solidFill>
              </a:defRPr>
            </a:lvl1pPr>
          </a:lstStyle>
          <a:p>
            <a:fld id="{87364AA1-B143-4874-9DE3-4387DEC59C56}" type="datetime1">
              <a:rPr lang="de-DE" smtClean="0"/>
              <a:t>03.07.2020</a:t>
            </a:fld>
            <a:endParaRPr lang="de-CH" dirty="0"/>
          </a:p>
        </p:txBody>
      </p:sp>
      <p:sp>
        <p:nvSpPr>
          <p:cNvPr id="10" name="Fußzeilenplatzhalter 4">
            <a:extLst>
              <a:ext uri="{FF2B5EF4-FFF2-40B4-BE49-F238E27FC236}">
                <a16:creationId xmlns:a16="http://schemas.microsoft.com/office/drawing/2014/main" xmlns="" id="{C5438DAB-02A7-EA43-BE23-6AFC65A7F810}"/>
              </a:ext>
            </a:extLst>
          </p:cNvPr>
          <p:cNvSpPr>
            <a:spLocks noGrp="1"/>
          </p:cNvSpPr>
          <p:nvPr>
            <p:ph type="ftr" sz="quarter" idx="3"/>
          </p:nvPr>
        </p:nvSpPr>
        <p:spPr>
          <a:xfrm rot="16200000">
            <a:off x="7406183" y="1538369"/>
            <a:ext cx="2880323" cy="194549"/>
          </a:xfrm>
          <a:prstGeom prst="rect">
            <a:avLst/>
          </a:prstGeom>
        </p:spPr>
        <p:txBody>
          <a:bodyPr vert="horz" lIns="91440" tIns="45720" rIns="91440" bIns="45720" rtlCol="0" anchor="t" anchorCtr="0"/>
          <a:lstStyle>
            <a:lvl1pPr algn="r">
              <a:defRPr sz="900">
                <a:solidFill>
                  <a:srgbClr val="E30613"/>
                </a:solidFill>
              </a:defRPr>
            </a:lvl1pPr>
          </a:lstStyle>
          <a:p>
            <a:r>
              <a:rPr lang="de-DE" smtClean="0"/>
              <a:t>Kapitel</a:t>
            </a:r>
            <a:endParaRPr lang="de-CH" dirty="0"/>
          </a:p>
        </p:txBody>
      </p:sp>
      <p:sp>
        <p:nvSpPr>
          <p:cNvPr id="11" name="Foliennummernplatzhalter 5">
            <a:extLst>
              <a:ext uri="{FF2B5EF4-FFF2-40B4-BE49-F238E27FC236}">
                <a16:creationId xmlns:a16="http://schemas.microsoft.com/office/drawing/2014/main" xmlns="" id="{64BB16A9-2994-FE4E-A8C0-76833E69195E}"/>
              </a:ext>
            </a:extLst>
          </p:cNvPr>
          <p:cNvSpPr>
            <a:spLocks noGrp="1"/>
          </p:cNvSpPr>
          <p:nvPr>
            <p:ph type="sldNum" sz="quarter" idx="4"/>
          </p:nvPr>
        </p:nvSpPr>
        <p:spPr>
          <a:xfrm>
            <a:off x="8604448" y="4731990"/>
            <a:ext cx="539549" cy="166380"/>
          </a:xfrm>
          <a:prstGeom prst="rect">
            <a:avLst/>
          </a:prstGeom>
        </p:spPr>
        <p:txBody>
          <a:bodyPr vert="horz" lIns="91440" tIns="45720" rIns="91440" bIns="45720" rtlCol="0" anchor="t" anchorCtr="0"/>
          <a:lstStyle>
            <a:lvl1pPr algn="ctr">
              <a:defRPr sz="900" b="1">
                <a:solidFill>
                  <a:schemeClr val="accent4"/>
                </a:solidFill>
              </a:defRPr>
            </a:lvl1pPr>
          </a:lstStyle>
          <a:p>
            <a:fld id="{535302CB-9945-4074-A751-93380961EE3F}" type="slidenum">
              <a:rPr lang="de-CH" smtClean="0"/>
              <a:pPr/>
              <a:t>‹Nr.›</a:t>
            </a:fld>
            <a:endParaRPr lang="de-CH"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251520" y="195486"/>
            <a:ext cx="8229600" cy="432048"/>
          </a:xfrm>
          <a:prstGeom prst="rect">
            <a:avLst/>
          </a:prstGeom>
        </p:spPr>
        <p:txBody>
          <a:bodyPr/>
          <a:lstStyle>
            <a:lvl1pPr>
              <a:defRPr b="1" i="0">
                <a:latin typeface="+mj-lt"/>
              </a:defRPr>
            </a:lvl1pPr>
          </a:lstStyle>
          <a:p>
            <a:r>
              <a:rPr lang="de-DE" smtClean="0"/>
              <a:t>Titelmasterformat durch Klicken bearbeiten</a:t>
            </a:r>
            <a:endParaRPr lang="de-CH" dirty="0"/>
          </a:p>
        </p:txBody>
      </p:sp>
      <p:sp>
        <p:nvSpPr>
          <p:cNvPr id="3" name="Inhaltsplatzhalter 2"/>
          <p:cNvSpPr>
            <a:spLocks noGrp="1"/>
          </p:cNvSpPr>
          <p:nvPr>
            <p:ph sz="half" idx="1"/>
          </p:nvPr>
        </p:nvSpPr>
        <p:spPr>
          <a:xfrm>
            <a:off x="251520" y="1200151"/>
            <a:ext cx="4038600" cy="3394472"/>
          </a:xfrm>
        </p:spPr>
        <p:txBody>
          <a:bodyPr/>
          <a:lstStyle>
            <a:lvl1pPr>
              <a:defRPr lang="de-DE" sz="1400" dirty="0" smtClean="0">
                <a:latin typeface="+mn-lt"/>
              </a:defRPr>
            </a:lvl1pPr>
            <a:lvl2pPr>
              <a:defRPr lang="de-DE" sz="1400" dirty="0" smtClean="0">
                <a:latin typeface="+mn-lt"/>
              </a:defRPr>
            </a:lvl2pPr>
            <a:lvl3pPr>
              <a:defRPr lang="de-DE" sz="1400" dirty="0" smtClean="0">
                <a:latin typeface="+mn-lt"/>
              </a:defRPr>
            </a:lvl3pPr>
            <a:lvl4pPr>
              <a:defRPr lang="de-DE" sz="1400" dirty="0" smtClean="0">
                <a:latin typeface="+mn-lt"/>
              </a:defRPr>
            </a:lvl4pPr>
            <a:lvl5pPr>
              <a:defRPr lang="de-CH" sz="1400" dirty="0">
                <a:latin typeface="+mn-lt"/>
              </a:defRPr>
            </a:lvl5pPr>
            <a:lvl6pPr>
              <a:defRPr sz="1350"/>
            </a:lvl6pPr>
            <a:lvl7pPr>
              <a:defRPr sz="1350"/>
            </a:lvl7pPr>
            <a:lvl8pPr>
              <a:defRPr sz="1350"/>
            </a:lvl8pPr>
            <a:lvl9pPr>
              <a:defRPr sz="135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dirty="0"/>
          </a:p>
        </p:txBody>
      </p:sp>
      <p:sp>
        <p:nvSpPr>
          <p:cNvPr id="4" name="Inhaltsplatzhalter 3"/>
          <p:cNvSpPr>
            <a:spLocks noGrp="1"/>
          </p:cNvSpPr>
          <p:nvPr>
            <p:ph sz="half" idx="2"/>
          </p:nvPr>
        </p:nvSpPr>
        <p:spPr>
          <a:xfrm>
            <a:off x="4442520" y="1200151"/>
            <a:ext cx="4038600" cy="3394472"/>
          </a:xfrm>
        </p:spPr>
        <p:txBody>
          <a:bodyPr/>
          <a:lstStyle>
            <a:lvl1pPr>
              <a:defRPr lang="de-DE" sz="1400" dirty="0" smtClean="0">
                <a:latin typeface="+mn-lt"/>
              </a:defRPr>
            </a:lvl1pPr>
            <a:lvl2pPr>
              <a:defRPr lang="de-DE" sz="1400" dirty="0" smtClean="0">
                <a:latin typeface="+mn-lt"/>
              </a:defRPr>
            </a:lvl2pPr>
            <a:lvl3pPr>
              <a:defRPr lang="de-DE" sz="1400" dirty="0" smtClean="0">
                <a:latin typeface="+mn-lt"/>
              </a:defRPr>
            </a:lvl3pPr>
            <a:lvl4pPr>
              <a:defRPr lang="de-DE" sz="1400" dirty="0" smtClean="0">
                <a:latin typeface="+mn-lt"/>
              </a:defRPr>
            </a:lvl4pPr>
            <a:lvl5pPr>
              <a:defRPr lang="de-CH" sz="1400" dirty="0">
                <a:latin typeface="+mn-lt"/>
              </a:defRPr>
            </a:lvl5pPr>
            <a:lvl6pPr>
              <a:defRPr sz="1350"/>
            </a:lvl6pPr>
            <a:lvl7pPr>
              <a:defRPr sz="1350"/>
            </a:lvl7pPr>
            <a:lvl8pPr>
              <a:defRPr sz="1350"/>
            </a:lvl8pPr>
            <a:lvl9pPr>
              <a:defRPr sz="135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dirty="0"/>
          </a:p>
        </p:txBody>
      </p:sp>
      <p:sp>
        <p:nvSpPr>
          <p:cNvPr id="5" name="Datumsplatzhalter 4"/>
          <p:cNvSpPr>
            <a:spLocks noGrp="1"/>
          </p:cNvSpPr>
          <p:nvPr>
            <p:ph type="dt" sz="half" idx="10"/>
          </p:nvPr>
        </p:nvSpPr>
        <p:spPr/>
        <p:txBody>
          <a:bodyPr/>
          <a:lstStyle/>
          <a:p>
            <a:fld id="{99C9BC8E-1CF7-4A5B-91FB-D344B005DE60}" type="datetime1">
              <a:rPr lang="de-DE" smtClean="0"/>
              <a:t>03.07.2020</a:t>
            </a:fld>
            <a:endParaRPr lang="de-CH" dirty="0"/>
          </a:p>
        </p:txBody>
      </p:sp>
      <p:sp>
        <p:nvSpPr>
          <p:cNvPr id="6" name="Fußzeilenplatzhalter 5"/>
          <p:cNvSpPr>
            <a:spLocks noGrp="1"/>
          </p:cNvSpPr>
          <p:nvPr>
            <p:ph type="ftr" sz="quarter" idx="11"/>
          </p:nvPr>
        </p:nvSpPr>
        <p:spPr/>
        <p:txBody>
          <a:bodyPr/>
          <a:lstStyle/>
          <a:p>
            <a:r>
              <a:rPr lang="de-DE" smtClean="0"/>
              <a:t>Kapitel</a:t>
            </a:r>
            <a:endParaRPr lang="de-CH" dirty="0"/>
          </a:p>
        </p:txBody>
      </p:sp>
      <p:sp>
        <p:nvSpPr>
          <p:cNvPr id="7" name="Foliennummernplatzhalter 6"/>
          <p:cNvSpPr>
            <a:spLocks noGrp="1"/>
          </p:cNvSpPr>
          <p:nvPr>
            <p:ph type="sldNum" sz="quarter" idx="12"/>
          </p:nvPr>
        </p:nvSpPr>
        <p:spPr/>
        <p:txBody>
          <a:bodyPr/>
          <a:lstStyle>
            <a:lvl1pPr>
              <a:defRPr>
                <a:solidFill>
                  <a:schemeClr val="accent4"/>
                </a:solidFill>
              </a:defRPr>
            </a:lvl1pPr>
          </a:lstStyle>
          <a:p>
            <a:fld id="{535302CB-9945-4074-A751-93380961EE3F}" type="slidenum">
              <a:rPr lang="de-CH" smtClean="0"/>
              <a:pPr/>
              <a:t>‹Nr.›</a:t>
            </a:fld>
            <a:endParaRPr lang="de-CH"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fld id="{9010AF28-451B-462C-8940-A20B0866452A}" type="datetime1">
              <a:rPr lang="de-DE" smtClean="0"/>
              <a:t>03.07.2020</a:t>
            </a:fld>
            <a:endParaRPr lang="de-CH"/>
          </a:p>
        </p:txBody>
      </p:sp>
      <p:sp>
        <p:nvSpPr>
          <p:cNvPr id="4" name="Fußzeilenplatzhalter 3"/>
          <p:cNvSpPr>
            <a:spLocks noGrp="1"/>
          </p:cNvSpPr>
          <p:nvPr>
            <p:ph type="ftr" sz="quarter" idx="11"/>
          </p:nvPr>
        </p:nvSpPr>
        <p:spPr/>
        <p:txBody>
          <a:bodyPr/>
          <a:lstStyle/>
          <a:p>
            <a:r>
              <a:rPr lang="de-DE" smtClean="0"/>
              <a:t>Kapitel</a:t>
            </a:r>
            <a:endParaRPr lang="de-CH" dirty="0"/>
          </a:p>
        </p:txBody>
      </p:sp>
      <p:sp>
        <p:nvSpPr>
          <p:cNvPr id="5" name="Foliennummernplatzhalter 4"/>
          <p:cNvSpPr>
            <a:spLocks noGrp="1"/>
          </p:cNvSpPr>
          <p:nvPr>
            <p:ph type="sldNum" sz="quarter" idx="12"/>
          </p:nvPr>
        </p:nvSpPr>
        <p:spPr/>
        <p:txBody>
          <a:bodyPr/>
          <a:lstStyle/>
          <a:p>
            <a:fld id="{535302CB-9945-4074-A751-93380961EE3F}" type="slidenum">
              <a:rPr lang="de-CH" smtClean="0"/>
              <a:pPr/>
              <a:t>‹Nr.›</a:t>
            </a:fld>
            <a:endParaRPr lang="de-CH"/>
          </a:p>
        </p:txBody>
      </p:sp>
      <p:sp>
        <p:nvSpPr>
          <p:cNvPr id="6" name="Titel 1">
            <a:extLst>
              <a:ext uri="{FF2B5EF4-FFF2-40B4-BE49-F238E27FC236}">
                <a16:creationId xmlns:a16="http://schemas.microsoft.com/office/drawing/2014/main" xmlns="" id="{50CD75E2-CF28-5045-B98B-A1A16B897AA2}"/>
              </a:ext>
            </a:extLst>
          </p:cNvPr>
          <p:cNvSpPr>
            <a:spLocks noGrp="1"/>
          </p:cNvSpPr>
          <p:nvPr>
            <p:ph type="title"/>
          </p:nvPr>
        </p:nvSpPr>
        <p:spPr>
          <a:xfrm>
            <a:off x="251520" y="195486"/>
            <a:ext cx="8229600" cy="432048"/>
          </a:xfrm>
          <a:prstGeom prst="rect">
            <a:avLst/>
          </a:prstGeom>
        </p:spPr>
        <p:txBody>
          <a:bodyPr/>
          <a:lstStyle>
            <a:lvl1pPr>
              <a:defRPr b="1" i="0">
                <a:latin typeface="+mj-lt"/>
              </a:defRPr>
            </a:lvl1pPr>
          </a:lstStyle>
          <a:p>
            <a:r>
              <a:rPr lang="de-DE" smtClean="0"/>
              <a:t>Titelmasterformat durch Klicken bearbeiten</a:t>
            </a:r>
            <a:endParaRPr lang="de-CH"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4C2FFBF5-A822-421E-BA26-791E7A82BC61}" type="datetime1">
              <a:rPr lang="de-DE" smtClean="0"/>
              <a:t>03.07.2020</a:t>
            </a:fld>
            <a:endParaRPr lang="de-CH"/>
          </a:p>
        </p:txBody>
      </p:sp>
      <p:sp>
        <p:nvSpPr>
          <p:cNvPr id="3" name="Fußzeilenplatzhalter 2"/>
          <p:cNvSpPr>
            <a:spLocks noGrp="1"/>
          </p:cNvSpPr>
          <p:nvPr>
            <p:ph type="ftr" sz="quarter" idx="11"/>
          </p:nvPr>
        </p:nvSpPr>
        <p:spPr/>
        <p:txBody>
          <a:bodyPr/>
          <a:lstStyle/>
          <a:p>
            <a:r>
              <a:rPr lang="de-DE" smtClean="0"/>
              <a:t>Kapitel</a:t>
            </a:r>
            <a:endParaRPr lang="de-CH"/>
          </a:p>
        </p:txBody>
      </p:sp>
      <p:sp>
        <p:nvSpPr>
          <p:cNvPr id="4" name="Foliennummernplatzhalter 3"/>
          <p:cNvSpPr>
            <a:spLocks noGrp="1"/>
          </p:cNvSpPr>
          <p:nvPr>
            <p:ph type="sldNum" sz="quarter" idx="12"/>
          </p:nvPr>
        </p:nvSpPr>
        <p:spPr/>
        <p:txBody>
          <a:bodyPr/>
          <a:lstStyle/>
          <a:p>
            <a:fld id="{535302CB-9945-4074-A751-93380961EE3F}" type="slidenum">
              <a:rPr lang="de-CH" smtClean="0"/>
              <a:pPr/>
              <a:t>‹Nr.›</a:t>
            </a:fld>
            <a:endParaRPr lang="de-CH"/>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251520" y="195486"/>
            <a:ext cx="6995120" cy="360039"/>
          </a:xfrm>
          <a:prstGeom prst="rect">
            <a:avLst/>
          </a:prstGeom>
        </p:spPr>
        <p:txBody>
          <a:bodyPr vert="horz" lIns="91440" tIns="45720" rIns="91440" bIns="45720" rtlCol="0" anchor="t" anchorCtr="0">
            <a:noAutofit/>
          </a:bodyPr>
          <a:lstStyle/>
          <a:p>
            <a:r>
              <a:rPr lang="de-CH" dirty="0"/>
              <a:t>Titel</a:t>
            </a:r>
          </a:p>
        </p:txBody>
      </p:sp>
      <p:sp>
        <p:nvSpPr>
          <p:cNvPr id="3" name="Textplatzhalter 2"/>
          <p:cNvSpPr>
            <a:spLocks noGrp="1"/>
          </p:cNvSpPr>
          <p:nvPr>
            <p:ph type="body" idx="1"/>
          </p:nvPr>
        </p:nvSpPr>
        <p:spPr>
          <a:xfrm>
            <a:off x="251520" y="1196891"/>
            <a:ext cx="6995120" cy="3030985"/>
          </a:xfrm>
          <a:prstGeom prst="rect">
            <a:avLst/>
          </a:prstGeom>
        </p:spPr>
        <p:txBody>
          <a:bodyPr vert="horz" lIns="91440" tIns="45720" rIns="91440" bIns="45720" rtlCol="0">
            <a:noAutofit/>
          </a:body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4" name="Datumsplatzhalter 3"/>
          <p:cNvSpPr>
            <a:spLocks noGrp="1"/>
          </p:cNvSpPr>
          <p:nvPr>
            <p:ph type="dt" sz="half" idx="2"/>
          </p:nvPr>
        </p:nvSpPr>
        <p:spPr>
          <a:xfrm rot="16200000">
            <a:off x="8206101" y="3850456"/>
            <a:ext cx="1296144" cy="178891"/>
          </a:xfrm>
          <a:prstGeom prst="rect">
            <a:avLst/>
          </a:prstGeom>
        </p:spPr>
        <p:txBody>
          <a:bodyPr vert="horz" lIns="91440" tIns="45720" rIns="0" bIns="45720" rtlCol="0" anchor="t" anchorCtr="0"/>
          <a:lstStyle>
            <a:lvl1pPr algn="l">
              <a:defRPr sz="900">
                <a:solidFill>
                  <a:schemeClr val="accent4"/>
                </a:solidFill>
              </a:defRPr>
            </a:lvl1pPr>
          </a:lstStyle>
          <a:p>
            <a:fld id="{264A889B-D36F-4ADD-8CF9-E7DAF1240F57}" type="datetime1">
              <a:rPr lang="de-DE" smtClean="0"/>
              <a:t>03.07.2020</a:t>
            </a:fld>
            <a:endParaRPr lang="de-CH" dirty="0"/>
          </a:p>
        </p:txBody>
      </p:sp>
      <p:sp>
        <p:nvSpPr>
          <p:cNvPr id="5" name="Fußzeilenplatzhalter 4"/>
          <p:cNvSpPr>
            <a:spLocks noGrp="1"/>
          </p:cNvSpPr>
          <p:nvPr>
            <p:ph type="ftr" sz="quarter" idx="3"/>
          </p:nvPr>
        </p:nvSpPr>
        <p:spPr>
          <a:xfrm rot="16200000">
            <a:off x="7406183" y="1538369"/>
            <a:ext cx="2880323" cy="194549"/>
          </a:xfrm>
          <a:prstGeom prst="rect">
            <a:avLst/>
          </a:prstGeom>
        </p:spPr>
        <p:txBody>
          <a:bodyPr vert="horz" lIns="91440" tIns="45720" rIns="91440" bIns="45720" rtlCol="0" anchor="t" anchorCtr="0"/>
          <a:lstStyle>
            <a:lvl1pPr algn="r">
              <a:defRPr sz="900">
                <a:solidFill>
                  <a:srgbClr val="E30613"/>
                </a:solidFill>
              </a:defRPr>
            </a:lvl1pPr>
          </a:lstStyle>
          <a:p>
            <a:r>
              <a:rPr lang="de-DE" smtClean="0"/>
              <a:t>Kapitel</a:t>
            </a:r>
            <a:endParaRPr lang="de-CH" dirty="0"/>
          </a:p>
        </p:txBody>
      </p:sp>
      <p:sp>
        <p:nvSpPr>
          <p:cNvPr id="6" name="Foliennummernplatzhalter 5"/>
          <p:cNvSpPr>
            <a:spLocks noGrp="1"/>
          </p:cNvSpPr>
          <p:nvPr>
            <p:ph type="sldNum" sz="quarter" idx="4"/>
          </p:nvPr>
        </p:nvSpPr>
        <p:spPr>
          <a:xfrm>
            <a:off x="8604448" y="4731990"/>
            <a:ext cx="539549" cy="166380"/>
          </a:xfrm>
          <a:prstGeom prst="rect">
            <a:avLst/>
          </a:prstGeom>
        </p:spPr>
        <p:txBody>
          <a:bodyPr vert="horz" lIns="91440" tIns="45720" rIns="91440" bIns="45720" rtlCol="0" anchor="t" anchorCtr="0"/>
          <a:lstStyle>
            <a:lvl1pPr algn="ctr">
              <a:defRPr sz="900" b="1">
                <a:solidFill>
                  <a:schemeClr val="accent4"/>
                </a:solidFill>
              </a:defRPr>
            </a:lvl1pPr>
          </a:lstStyle>
          <a:p>
            <a:fld id="{535302CB-9945-4074-A751-93380961EE3F}" type="slidenum">
              <a:rPr lang="de-CH" smtClean="0"/>
              <a:pPr/>
              <a:t>‹Nr.›</a:t>
            </a:fld>
            <a:endParaRPr lang="de-CH" dirty="0"/>
          </a:p>
        </p:txBody>
      </p:sp>
      <p:cxnSp>
        <p:nvCxnSpPr>
          <p:cNvPr id="17" name="Connecteur droit 16">
            <a:extLst>
              <a:ext uri="{FF2B5EF4-FFF2-40B4-BE49-F238E27FC236}">
                <a16:creationId xmlns:a16="http://schemas.microsoft.com/office/drawing/2014/main" xmlns="" id="{65299E2F-6C49-A743-9680-3B8B46113001}"/>
              </a:ext>
            </a:extLst>
          </p:cNvPr>
          <p:cNvCxnSpPr>
            <a:cxnSpLocks/>
          </p:cNvCxnSpPr>
          <p:nvPr/>
        </p:nvCxnSpPr>
        <p:spPr>
          <a:xfrm>
            <a:off x="8601609" y="267494"/>
            <a:ext cx="0" cy="463087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ZoneTexte 35">
            <a:extLst>
              <a:ext uri="{FF2B5EF4-FFF2-40B4-BE49-F238E27FC236}">
                <a16:creationId xmlns:a16="http://schemas.microsoft.com/office/drawing/2014/main" xmlns="" id="{668C4A7D-C62A-B84B-AA0D-CAB77640F6E8}"/>
              </a:ext>
            </a:extLst>
          </p:cNvPr>
          <p:cNvSpPr txBox="1"/>
          <p:nvPr/>
        </p:nvSpPr>
        <p:spPr>
          <a:xfrm>
            <a:off x="6977449" y="963827"/>
            <a:ext cx="0" cy="0"/>
          </a:xfrm>
          <a:prstGeom prst="rect">
            <a:avLst/>
          </a:prstGeom>
        </p:spPr>
        <p:txBody>
          <a:bodyPr vert="horz" wrap="none" lIns="91440" tIns="45720" rIns="91440" bIns="45720" rtlCol="0" anchor="t" anchorCtr="0">
            <a:noAutofit/>
          </a:bodyPr>
          <a:lstStyle/>
          <a:p>
            <a:pPr algn="l"/>
            <a:endParaRPr lang="fr-FR" sz="1800" b="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5" r:id="rId5"/>
  </p:sldLayoutIdLst>
  <p:hf hdr="0"/>
  <p:txStyles>
    <p:titleStyle>
      <a:lvl1pPr algn="l" defTabSz="685749" rtl="0" eaLnBrk="1" latinLnBrk="0" hangingPunct="1">
        <a:spcBef>
          <a:spcPct val="0"/>
        </a:spcBef>
        <a:buNone/>
        <a:defRPr sz="2400" b="1" kern="1200">
          <a:solidFill>
            <a:schemeClr val="tx1"/>
          </a:solidFill>
          <a:latin typeface="+mj-lt"/>
          <a:ea typeface="+mj-ea"/>
          <a:cs typeface="+mj-cs"/>
        </a:defRPr>
      </a:lvl1pPr>
    </p:titleStyle>
    <p:bodyStyle>
      <a:lvl1pPr marL="0" indent="0" algn="l" defTabSz="685749" rtl="0" eaLnBrk="1" latinLnBrk="0" hangingPunct="1">
        <a:lnSpc>
          <a:spcPct val="105000"/>
        </a:lnSpc>
        <a:spcBef>
          <a:spcPts val="0"/>
        </a:spcBef>
        <a:buFont typeface="Arial" pitchFamily="34" charset="0"/>
        <a:buNone/>
        <a:defRPr sz="1400" kern="1200">
          <a:solidFill>
            <a:schemeClr val="tx1"/>
          </a:solidFill>
          <a:latin typeface="+mn-lt"/>
          <a:ea typeface="+mn-ea"/>
          <a:cs typeface="+mn-cs"/>
        </a:defRPr>
      </a:lvl1pPr>
      <a:lvl2pPr marL="135722" indent="-135722" algn="l" defTabSz="685749" rtl="0" eaLnBrk="1" latinLnBrk="0" hangingPunct="1">
        <a:lnSpc>
          <a:spcPct val="105000"/>
        </a:lnSpc>
        <a:spcBef>
          <a:spcPts val="0"/>
        </a:spcBef>
        <a:buFont typeface="Wingdings" panose="05000000000000000000" pitchFamily="2" charset="2"/>
        <a:buChar char=""/>
        <a:defRPr sz="1400" kern="1200">
          <a:solidFill>
            <a:schemeClr val="tx1"/>
          </a:solidFill>
          <a:latin typeface="+mn-lt"/>
          <a:ea typeface="+mn-ea"/>
          <a:cs typeface="+mn-cs"/>
        </a:defRPr>
      </a:lvl2pPr>
      <a:lvl3pPr marL="271445" indent="-135722" algn="l" defTabSz="685749" rtl="0" eaLnBrk="1" latinLnBrk="0" hangingPunct="1">
        <a:lnSpc>
          <a:spcPct val="105000"/>
        </a:lnSpc>
        <a:spcBef>
          <a:spcPts val="0"/>
        </a:spcBef>
        <a:buFont typeface="Arial" pitchFamily="34" charset="0"/>
        <a:buChar char="•"/>
        <a:defRPr sz="1400" kern="1200">
          <a:solidFill>
            <a:schemeClr val="tx1"/>
          </a:solidFill>
          <a:latin typeface="+mn-lt"/>
          <a:ea typeface="+mn-ea"/>
          <a:cs typeface="+mn-cs"/>
        </a:defRPr>
      </a:lvl3pPr>
      <a:lvl4pPr marL="471452" indent="-200010" algn="l" defTabSz="685749" rtl="0" eaLnBrk="1" latinLnBrk="0" hangingPunct="1">
        <a:lnSpc>
          <a:spcPct val="105000"/>
        </a:lnSpc>
        <a:spcBef>
          <a:spcPts val="0"/>
        </a:spcBef>
        <a:buFont typeface="Arial" pitchFamily="34" charset="0"/>
        <a:buChar char="–"/>
        <a:defRPr sz="1400" kern="1200">
          <a:solidFill>
            <a:schemeClr val="tx1"/>
          </a:solidFill>
          <a:latin typeface="+mn-lt"/>
          <a:ea typeface="+mn-ea"/>
          <a:cs typeface="+mn-cs"/>
        </a:defRPr>
      </a:lvl4pPr>
      <a:lvl5pPr marL="671463" indent="-200010" algn="l" defTabSz="685749" rtl="0" eaLnBrk="1" latinLnBrk="0" hangingPunct="1">
        <a:lnSpc>
          <a:spcPct val="105000"/>
        </a:lnSpc>
        <a:spcBef>
          <a:spcPts val="0"/>
        </a:spcBef>
        <a:buFont typeface="Arial" pitchFamily="34" charset="0"/>
        <a:buChar char="»"/>
        <a:defRPr sz="1400" kern="1200">
          <a:solidFill>
            <a:schemeClr val="tx1"/>
          </a:solidFill>
          <a:latin typeface="+mn-lt"/>
          <a:ea typeface="+mn-ea"/>
          <a:cs typeface="+mn-cs"/>
        </a:defRPr>
      </a:lvl5pPr>
      <a:lvl6pPr marL="1885809" indent="-171438" algn="l" defTabSz="685749"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684" indent="-171438" algn="l" defTabSz="685749"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558" indent="-171438" algn="l" defTabSz="685749"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433" indent="-171438" algn="l" defTabSz="685749"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de-DE"/>
      </a:defPPr>
      <a:lvl1pPr marL="0" algn="l" defTabSz="685749" rtl="0" eaLnBrk="1" latinLnBrk="0" hangingPunct="1">
        <a:defRPr sz="1350" kern="1200">
          <a:solidFill>
            <a:schemeClr val="tx1"/>
          </a:solidFill>
          <a:latin typeface="+mn-lt"/>
          <a:ea typeface="+mn-ea"/>
          <a:cs typeface="+mn-cs"/>
        </a:defRPr>
      </a:lvl1pPr>
      <a:lvl2pPr marL="342875" algn="l" defTabSz="685749" rtl="0" eaLnBrk="1" latinLnBrk="0" hangingPunct="1">
        <a:defRPr sz="1350" kern="1200">
          <a:solidFill>
            <a:schemeClr val="tx1"/>
          </a:solidFill>
          <a:latin typeface="+mn-lt"/>
          <a:ea typeface="+mn-ea"/>
          <a:cs typeface="+mn-cs"/>
        </a:defRPr>
      </a:lvl2pPr>
      <a:lvl3pPr marL="685749" algn="l" defTabSz="685749" rtl="0" eaLnBrk="1" latinLnBrk="0" hangingPunct="1">
        <a:defRPr sz="1350" kern="1200">
          <a:solidFill>
            <a:schemeClr val="tx1"/>
          </a:solidFill>
          <a:latin typeface="+mn-lt"/>
          <a:ea typeface="+mn-ea"/>
          <a:cs typeface="+mn-cs"/>
        </a:defRPr>
      </a:lvl3pPr>
      <a:lvl4pPr marL="1028624" algn="l" defTabSz="685749" rtl="0" eaLnBrk="1" latinLnBrk="0" hangingPunct="1">
        <a:defRPr sz="1350" kern="1200">
          <a:solidFill>
            <a:schemeClr val="tx1"/>
          </a:solidFill>
          <a:latin typeface="+mn-lt"/>
          <a:ea typeface="+mn-ea"/>
          <a:cs typeface="+mn-cs"/>
        </a:defRPr>
      </a:lvl4pPr>
      <a:lvl5pPr marL="1371498" algn="l" defTabSz="685749" rtl="0" eaLnBrk="1" latinLnBrk="0" hangingPunct="1">
        <a:defRPr sz="1350" kern="1200">
          <a:solidFill>
            <a:schemeClr val="tx1"/>
          </a:solidFill>
          <a:latin typeface="+mn-lt"/>
          <a:ea typeface="+mn-ea"/>
          <a:cs typeface="+mn-cs"/>
        </a:defRPr>
      </a:lvl5pPr>
      <a:lvl6pPr marL="1714373" algn="l" defTabSz="685749" rtl="0" eaLnBrk="1" latinLnBrk="0" hangingPunct="1">
        <a:defRPr sz="1350" kern="1200">
          <a:solidFill>
            <a:schemeClr val="tx1"/>
          </a:solidFill>
          <a:latin typeface="+mn-lt"/>
          <a:ea typeface="+mn-ea"/>
          <a:cs typeface="+mn-cs"/>
        </a:defRPr>
      </a:lvl6pPr>
      <a:lvl7pPr marL="2057246" algn="l" defTabSz="685749" rtl="0" eaLnBrk="1" latinLnBrk="0" hangingPunct="1">
        <a:defRPr sz="1350" kern="1200">
          <a:solidFill>
            <a:schemeClr val="tx1"/>
          </a:solidFill>
          <a:latin typeface="+mn-lt"/>
          <a:ea typeface="+mn-ea"/>
          <a:cs typeface="+mn-cs"/>
        </a:defRPr>
      </a:lvl7pPr>
      <a:lvl8pPr marL="2400120" algn="l" defTabSz="685749" rtl="0" eaLnBrk="1" latinLnBrk="0" hangingPunct="1">
        <a:defRPr sz="1350" kern="1200">
          <a:solidFill>
            <a:schemeClr val="tx1"/>
          </a:solidFill>
          <a:latin typeface="+mn-lt"/>
          <a:ea typeface="+mn-ea"/>
          <a:cs typeface="+mn-cs"/>
        </a:defRPr>
      </a:lvl8pPr>
      <a:lvl9pPr marL="2742995" algn="l" defTabSz="685749"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971600" y="195486"/>
            <a:ext cx="3493264" cy="300082"/>
          </a:xfrm>
          <a:prstGeom prst="rect">
            <a:avLst/>
          </a:prstGeom>
        </p:spPr>
        <p:txBody>
          <a:bodyPr wrap="none">
            <a:spAutoFit/>
          </a:bodyPr>
          <a:lstStyle/>
          <a:p>
            <a:r>
              <a:rPr lang="de-CH" sz="1350" i="1" dirty="0">
                <a:solidFill>
                  <a:schemeClr val="accent1"/>
                </a:solidFill>
              </a:rPr>
              <a:t>Bitte Bild ersetzen – ist nur ein Beispielbild!</a:t>
            </a:r>
            <a:endParaRPr lang="de-CH" sz="1350" dirty="0">
              <a:solidFill>
                <a:schemeClr val="accent1"/>
              </a:solidFill>
            </a:endParaRPr>
          </a:p>
        </p:txBody>
      </p:sp>
      <p:pic>
        <p:nvPicPr>
          <p:cNvPr id="2" name="Grafik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4428"/>
            <a:ext cx="9144000" cy="5566498"/>
          </a:xfrm>
          <a:prstGeom prst="rect">
            <a:avLst/>
          </a:prstGeom>
        </p:spPr>
      </p:pic>
    </p:spTree>
    <p:extLst>
      <p:ext uri="{BB962C8B-B14F-4D97-AF65-F5344CB8AC3E}">
        <p14:creationId xmlns:p14="http://schemas.microsoft.com/office/powerpoint/2010/main" val="42414293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267494"/>
            <a:ext cx="8229600" cy="432048"/>
          </a:xfrm>
        </p:spPr>
        <p:txBody>
          <a:bodyPr/>
          <a:lstStyle/>
          <a:p>
            <a:r>
              <a:rPr lang="de-CH" dirty="0"/>
              <a:t>Titel</a:t>
            </a:r>
          </a:p>
        </p:txBody>
      </p:sp>
      <p:sp>
        <p:nvSpPr>
          <p:cNvPr id="6" name="Inhaltsplatzhalter 5"/>
          <p:cNvSpPr>
            <a:spLocks noGrp="1"/>
          </p:cNvSpPr>
          <p:nvPr>
            <p:ph sz="half" idx="1"/>
          </p:nvPr>
        </p:nvSpPr>
        <p:spPr/>
        <p:txBody>
          <a:bodyPr/>
          <a:lstStyle/>
          <a:p>
            <a:pPr indent="-198900">
              <a:spcBef>
                <a:spcPts val="1200"/>
              </a:spcBef>
              <a:buSzPct val="100000"/>
              <a:buFont typeface="+mj-lt"/>
              <a:buAutoNum type="arabicPeriod"/>
            </a:pPr>
            <a:r>
              <a:rPr lang="fr-CH" b="1" dirty="0" err="1"/>
              <a:t>Metaebene</a:t>
            </a:r>
            <a:r>
              <a:rPr lang="fr-CH" b="1" dirty="0"/>
              <a:t> </a:t>
            </a:r>
            <a:r>
              <a:rPr lang="fr-CH" b="1" dirty="0" err="1"/>
              <a:t>red</a:t>
            </a:r>
            <a:r>
              <a:rPr lang="fr-CH" b="1" dirty="0"/>
              <a:t> </a:t>
            </a:r>
            <a:r>
              <a:rPr lang="fr-CH" b="1" dirty="0" err="1"/>
              <a:t>sed</a:t>
            </a:r>
            <a:r>
              <a:rPr lang="fr-CH" b="1" dirty="0"/>
              <a:t> </a:t>
            </a:r>
            <a:r>
              <a:rPr lang="fr-CH" b="1" dirty="0" err="1"/>
              <a:t>quuntio</a:t>
            </a:r>
            <a:endParaRPr lang="fr-CH" b="1" dirty="0"/>
          </a:p>
          <a:p>
            <a:pPr marL="421472" lvl="1" indent="-177750">
              <a:spcBef>
                <a:spcPts val="1200"/>
              </a:spcBef>
              <a:buSzPct val="130000"/>
              <a:buFont typeface="Arial" panose="020B0604020202020204" pitchFamily="34" charset="0"/>
              <a:buChar char="•"/>
            </a:pPr>
            <a:r>
              <a:rPr lang="fr-CH" dirty="0"/>
              <a:t>Ut </a:t>
            </a:r>
            <a:r>
              <a:rPr lang="fr-CH" dirty="0" err="1"/>
              <a:t>enim</a:t>
            </a:r>
            <a:r>
              <a:rPr lang="fr-CH" dirty="0"/>
              <a:t> </a:t>
            </a:r>
            <a:r>
              <a:rPr lang="fr-CH" dirty="0" err="1"/>
              <a:t>quisque</a:t>
            </a:r>
            <a:r>
              <a:rPr lang="fr-CH" dirty="0"/>
              <a:t> </a:t>
            </a:r>
            <a:r>
              <a:rPr lang="fr-CH" dirty="0" err="1"/>
              <a:t>sibi</a:t>
            </a:r>
            <a:r>
              <a:rPr lang="fr-CH" dirty="0"/>
              <a:t> </a:t>
            </a:r>
            <a:r>
              <a:rPr lang="fr-CH" dirty="0" err="1"/>
              <a:t>plurimum</a:t>
            </a:r>
            <a:r>
              <a:rPr lang="fr-CH" dirty="0"/>
              <a:t> </a:t>
            </a:r>
            <a:r>
              <a:rPr lang="fr-CH" dirty="0" err="1"/>
              <a:t>confidit</a:t>
            </a:r>
            <a:r>
              <a:rPr lang="fr-CH" dirty="0"/>
              <a:t> </a:t>
            </a:r>
            <a:r>
              <a:rPr lang="fr-CH"/>
              <a:t>et </a:t>
            </a:r>
            <a:r>
              <a:rPr lang="fr-CH" smtClean="0"/>
              <a:t>ut</a:t>
            </a:r>
          </a:p>
          <a:p>
            <a:pPr marL="421472" lvl="1" indent="-177750">
              <a:spcBef>
                <a:spcPts val="1200"/>
              </a:spcBef>
              <a:buSzPct val="130000"/>
              <a:buFont typeface="Arial" panose="020B0604020202020204" pitchFamily="34" charset="0"/>
              <a:buChar char="•"/>
            </a:pPr>
            <a:r>
              <a:rPr lang="fr-CH" smtClean="0"/>
              <a:t>Quam</a:t>
            </a:r>
            <a:r>
              <a:rPr lang="fr-CH" dirty="0" smtClean="0"/>
              <a:t> </a:t>
            </a:r>
            <a:r>
              <a:rPr lang="fr-CH" dirty="0" err="1"/>
              <a:t>ob</a:t>
            </a:r>
            <a:r>
              <a:rPr lang="fr-CH" dirty="0"/>
              <a:t> rem </a:t>
            </a:r>
            <a:r>
              <a:rPr lang="fr-CH" dirty="0" err="1"/>
              <a:t>circumspecta</a:t>
            </a:r>
            <a:r>
              <a:rPr lang="fr-CH" dirty="0"/>
              <a:t> </a:t>
            </a:r>
            <a:r>
              <a:rPr lang="fr-CH" dirty="0" err="1"/>
              <a:t>cautela</a:t>
            </a:r>
            <a:r>
              <a:rPr lang="fr-CH" dirty="0"/>
              <a:t> </a:t>
            </a:r>
            <a:r>
              <a:rPr lang="fr-CH" dirty="0" err="1"/>
              <a:t>observatum</a:t>
            </a:r>
            <a:r>
              <a:rPr lang="fr-CH" dirty="0"/>
              <a:t> est </a:t>
            </a:r>
            <a:r>
              <a:rPr lang="fr-CH" dirty="0" err="1"/>
              <a:t>maximo</a:t>
            </a:r>
            <a:r>
              <a:rPr lang="fr-CH" dirty="0"/>
              <a:t> Ex Ille </a:t>
            </a:r>
            <a:r>
              <a:rPr lang="fr-CH" dirty="0" err="1"/>
              <a:t>publicae</a:t>
            </a:r>
            <a:r>
              <a:rPr lang="fr-CH" dirty="0"/>
              <a:t> </a:t>
            </a:r>
            <a:r>
              <a:rPr lang="fr-CH" dirty="0" err="1"/>
              <a:t>huius</a:t>
            </a:r>
            <a:r>
              <a:rPr lang="fr-CH" dirty="0"/>
              <a:t> </a:t>
            </a:r>
            <a:r>
              <a:rPr lang="fr-CH" dirty="0" err="1"/>
              <a:t>mihi</a:t>
            </a:r>
            <a:r>
              <a:rPr lang="fr-CH" dirty="0"/>
              <a:t> cum </a:t>
            </a:r>
            <a:r>
              <a:rPr lang="fr-CH" dirty="0" err="1"/>
              <a:t>vel</a:t>
            </a:r>
            <a:r>
              <a:rPr lang="fr-CH" dirty="0"/>
              <a:t> </a:t>
            </a:r>
            <a:r>
              <a:rPr lang="fr-CH" dirty="0" err="1"/>
              <a:t>tum</a:t>
            </a:r>
            <a:r>
              <a:rPr lang="fr-CH" dirty="0"/>
              <a:t> quanta </a:t>
            </a:r>
            <a:r>
              <a:rPr lang="fr-CH" dirty="0" err="1"/>
              <a:t>ordinis</a:t>
            </a:r>
            <a:r>
              <a:rPr lang="fr-CH" dirty="0"/>
              <a:t> ante </a:t>
            </a:r>
            <a:r>
              <a:rPr lang="fr-CH" dirty="0" err="1"/>
              <a:t>sit</a:t>
            </a:r>
            <a:r>
              <a:rPr lang="fr-CH" dirty="0"/>
              <a:t> </a:t>
            </a:r>
            <a:r>
              <a:rPr lang="fr-CH" dirty="0" err="1"/>
              <a:t>ordinis</a:t>
            </a:r>
            <a:r>
              <a:rPr lang="fr-CH" dirty="0"/>
              <a:t> gloria </a:t>
            </a:r>
            <a:r>
              <a:rPr lang="fr-CH" dirty="0" err="1"/>
              <a:t>lau</a:t>
            </a:r>
            <a:r>
              <a:rPr lang="fr-CH" dirty="0"/>
              <a:t/>
            </a:r>
            <a:br>
              <a:rPr lang="fr-CH" dirty="0"/>
            </a:br>
            <a:r>
              <a:rPr lang="fr-CH" dirty="0"/>
              <a:t>	- </a:t>
            </a:r>
            <a:r>
              <a:rPr lang="fr-CH" dirty="0" err="1"/>
              <a:t>Dritte</a:t>
            </a:r>
            <a:r>
              <a:rPr lang="fr-CH" dirty="0"/>
              <a:t> </a:t>
            </a:r>
            <a:r>
              <a:rPr lang="fr-CH" dirty="0" err="1"/>
              <a:t>Ebene</a:t>
            </a:r>
            <a:r>
              <a:rPr lang="fr-CH" dirty="0"/>
              <a:t/>
            </a:r>
            <a:br>
              <a:rPr lang="fr-CH" dirty="0"/>
            </a:br>
            <a:r>
              <a:rPr lang="fr-CH" dirty="0"/>
              <a:t>	- </a:t>
            </a:r>
            <a:r>
              <a:rPr lang="fr-CH" dirty="0" err="1"/>
              <a:t>Miliqui</a:t>
            </a:r>
            <a:r>
              <a:rPr lang="fr-CH" dirty="0"/>
              <a:t> </a:t>
            </a:r>
            <a:r>
              <a:rPr lang="fr-CH" dirty="0" err="1"/>
              <a:t>recus</a:t>
            </a:r>
            <a:r>
              <a:rPr lang="fr-CH" dirty="0"/>
              <a:t>, </a:t>
            </a:r>
            <a:r>
              <a:rPr lang="fr-CH" dirty="0" err="1"/>
              <a:t>eiusa</a:t>
            </a:r>
            <a:r>
              <a:rPr lang="fr-CH" dirty="0"/>
              <a:t> con </a:t>
            </a:r>
            <a:r>
              <a:rPr lang="fr-CH" dirty="0" err="1"/>
              <a:t>resctur</a:t>
            </a:r>
            <a:r>
              <a:rPr lang="fr-CH" dirty="0"/>
              <a:t/>
            </a:r>
            <a:br>
              <a:rPr lang="fr-CH" dirty="0"/>
            </a:br>
            <a:r>
              <a:rPr lang="fr-CH" dirty="0"/>
              <a:t>	- </a:t>
            </a:r>
            <a:r>
              <a:rPr lang="fr-CH" dirty="0" err="1"/>
              <a:t>Cumqui</a:t>
            </a:r>
            <a:r>
              <a:rPr lang="fr-CH" dirty="0"/>
              <a:t> non </a:t>
            </a:r>
            <a:r>
              <a:rPr lang="fr-CH" dirty="0" err="1"/>
              <a:t>parchit</a:t>
            </a:r>
            <a:r>
              <a:rPr lang="fr-CH" dirty="0"/>
              <a:t> </a:t>
            </a:r>
            <a:r>
              <a:rPr lang="fr-CH" dirty="0" err="1"/>
              <a:t>quatur</a:t>
            </a:r>
            <a:endParaRPr lang="fr-CH" dirty="0"/>
          </a:p>
        </p:txBody>
      </p:sp>
      <p:sp>
        <p:nvSpPr>
          <p:cNvPr id="7" name="Espace réservé du contenu 6">
            <a:extLst>
              <a:ext uri="{FF2B5EF4-FFF2-40B4-BE49-F238E27FC236}">
                <a16:creationId xmlns:a16="http://schemas.microsoft.com/office/drawing/2014/main" xmlns="" id="{76BAF862-2963-B14B-BC1B-7B18E9F2300C}"/>
              </a:ext>
            </a:extLst>
          </p:cNvPr>
          <p:cNvSpPr>
            <a:spLocks noGrp="1"/>
          </p:cNvSpPr>
          <p:nvPr>
            <p:ph sz="half" idx="2"/>
          </p:nvPr>
        </p:nvSpPr>
        <p:spPr/>
        <p:txBody>
          <a:bodyPr/>
          <a:lstStyle/>
          <a:p>
            <a:pPr marL="144000" indent="-198000">
              <a:spcBef>
                <a:spcPts val="1200"/>
              </a:spcBef>
              <a:buSzPct val="100000"/>
              <a:buFont typeface="+mj-lt"/>
              <a:buAutoNum type="arabicPeriod" startAt="2"/>
            </a:pPr>
            <a:r>
              <a:rPr lang="fr-CH" b="1" dirty="0" err="1"/>
              <a:t>Metaebene</a:t>
            </a:r>
            <a:r>
              <a:rPr lang="fr-CH" b="1" dirty="0"/>
              <a:t> </a:t>
            </a:r>
            <a:r>
              <a:rPr lang="fr-CH" b="1" dirty="0" err="1"/>
              <a:t>red</a:t>
            </a:r>
            <a:r>
              <a:rPr lang="fr-CH" b="1" dirty="0"/>
              <a:t> </a:t>
            </a:r>
            <a:r>
              <a:rPr lang="fr-CH" b="1" dirty="0" err="1"/>
              <a:t>sed</a:t>
            </a:r>
            <a:r>
              <a:rPr lang="fr-CH" b="1" dirty="0"/>
              <a:t> </a:t>
            </a:r>
            <a:r>
              <a:rPr lang="fr-CH" b="1" dirty="0" err="1"/>
              <a:t>quuntio</a:t>
            </a:r>
            <a:endParaRPr lang="fr-CH" b="1" dirty="0"/>
          </a:p>
          <a:p>
            <a:pPr marL="285750" indent="-177750">
              <a:spcBef>
                <a:spcPts val="1200"/>
              </a:spcBef>
              <a:buSzPct val="130000"/>
              <a:buFont typeface="Arial" panose="020B0604020202020204" pitchFamily="34" charset="0"/>
              <a:buChar char="•"/>
            </a:pPr>
            <a:r>
              <a:rPr lang="fr-CH" dirty="0"/>
              <a:t>Ut enim quisque sibi plurimum confidit et ut</a:t>
            </a:r>
          </a:p>
          <a:p>
            <a:pPr marL="285750" indent="-177750">
              <a:spcBef>
                <a:spcPts val="1200"/>
              </a:spcBef>
              <a:buSzPct val="130000"/>
              <a:buFont typeface="Arial" panose="020B0604020202020204" pitchFamily="34" charset="0"/>
              <a:buChar char="•"/>
            </a:pPr>
            <a:r>
              <a:rPr lang="fr-CH" dirty="0"/>
              <a:t>Quam ob rem </a:t>
            </a:r>
            <a:r>
              <a:rPr lang="fr-CH" dirty="0" err="1"/>
              <a:t>circumspecta</a:t>
            </a:r>
            <a:r>
              <a:rPr lang="fr-CH" dirty="0"/>
              <a:t> </a:t>
            </a:r>
            <a:r>
              <a:rPr lang="fr-CH" dirty="0" err="1"/>
              <a:t>cautela</a:t>
            </a:r>
            <a:r>
              <a:rPr lang="fr-CH" dirty="0"/>
              <a:t> </a:t>
            </a:r>
            <a:r>
              <a:rPr lang="fr-CH" dirty="0" err="1"/>
              <a:t>observatum</a:t>
            </a:r>
            <a:r>
              <a:rPr lang="fr-CH" dirty="0"/>
              <a:t> est </a:t>
            </a:r>
            <a:r>
              <a:rPr lang="fr-CH" dirty="0" err="1"/>
              <a:t>maximo</a:t>
            </a:r>
            <a:r>
              <a:rPr lang="fr-CH" dirty="0"/>
              <a:t> Ex Ille </a:t>
            </a:r>
            <a:r>
              <a:rPr lang="fr-CH" dirty="0" err="1"/>
              <a:t>publicae</a:t>
            </a:r>
            <a:r>
              <a:rPr lang="fr-CH" dirty="0"/>
              <a:t> </a:t>
            </a:r>
            <a:r>
              <a:rPr lang="fr-CH" dirty="0" err="1"/>
              <a:t>huius</a:t>
            </a:r>
            <a:r>
              <a:rPr lang="fr-CH" dirty="0"/>
              <a:t> </a:t>
            </a:r>
            <a:r>
              <a:rPr lang="fr-CH" dirty="0" err="1"/>
              <a:t>mihi</a:t>
            </a:r>
            <a:r>
              <a:rPr lang="fr-CH" dirty="0"/>
              <a:t> cum </a:t>
            </a:r>
            <a:r>
              <a:rPr lang="fr-CH" dirty="0" err="1"/>
              <a:t>vel</a:t>
            </a:r>
            <a:r>
              <a:rPr lang="fr-CH" dirty="0"/>
              <a:t> </a:t>
            </a:r>
            <a:r>
              <a:rPr lang="fr-CH" dirty="0" err="1"/>
              <a:t>tum</a:t>
            </a:r>
            <a:r>
              <a:rPr lang="fr-CH" dirty="0"/>
              <a:t> quanta </a:t>
            </a:r>
            <a:r>
              <a:rPr lang="fr-CH" dirty="0" err="1"/>
              <a:t>ordinis</a:t>
            </a:r>
            <a:r>
              <a:rPr lang="fr-CH" dirty="0"/>
              <a:t> ante </a:t>
            </a:r>
            <a:r>
              <a:rPr lang="fr-CH" dirty="0" err="1"/>
              <a:t>sit</a:t>
            </a:r>
            <a:r>
              <a:rPr lang="fr-CH" dirty="0"/>
              <a:t> </a:t>
            </a:r>
            <a:r>
              <a:rPr lang="fr-CH" dirty="0" err="1"/>
              <a:t>ordinis</a:t>
            </a:r>
            <a:r>
              <a:rPr lang="fr-CH" dirty="0"/>
              <a:t> gloria </a:t>
            </a:r>
            <a:r>
              <a:rPr lang="fr-CH" dirty="0" err="1"/>
              <a:t>lau</a:t>
            </a:r>
            <a:endParaRPr lang="fr-CH" dirty="0"/>
          </a:p>
          <a:p>
            <a:pPr marL="285750" indent="-177750">
              <a:spcBef>
                <a:spcPts val="1200"/>
              </a:spcBef>
              <a:buSzPct val="130000"/>
              <a:buFont typeface="Arial" panose="020B0604020202020204" pitchFamily="34" charset="0"/>
              <a:buChar char="•"/>
            </a:pPr>
            <a:r>
              <a:rPr lang="fr-CH" dirty="0"/>
              <a:t>Post emensos insuperabilis </a:t>
            </a:r>
            <a:r>
              <a:rPr lang="fr-CH" dirty="0" err="1"/>
              <a:t>expeditionis</a:t>
            </a:r>
            <a:r>
              <a:rPr lang="fr-CH" dirty="0"/>
              <a:t> </a:t>
            </a:r>
            <a:r>
              <a:rPr lang="fr-CH" dirty="0" err="1"/>
              <a:t>eventus</a:t>
            </a:r>
            <a:r>
              <a:rPr lang="fr-CH" dirty="0"/>
              <a:t> gloria </a:t>
            </a:r>
            <a:r>
              <a:rPr lang="fr-CH" dirty="0" err="1"/>
              <a:t>laus</a:t>
            </a:r>
            <a:r>
              <a:rPr lang="fr-CH" dirty="0"/>
              <a:t> </a:t>
            </a:r>
            <a:r>
              <a:rPr lang="fr-CH" dirty="0" err="1"/>
              <a:t>maximo</a:t>
            </a:r>
            <a:r>
              <a:rPr lang="fr-CH" dirty="0"/>
              <a:t> </a:t>
            </a:r>
            <a:r>
              <a:rPr lang="fr-CH" dirty="0" err="1"/>
              <a:t>offensionibus</a:t>
            </a:r>
            <a:r>
              <a:rPr lang="fr-CH" dirty="0"/>
              <a:t> </a:t>
            </a:r>
            <a:r>
              <a:rPr lang="fr-CH" dirty="0" err="1"/>
              <a:t>senatus</a:t>
            </a:r>
            <a:r>
              <a:rPr lang="fr-CH" dirty="0"/>
              <a:t> </a:t>
            </a:r>
            <a:r>
              <a:rPr lang="fr-CH" dirty="0" err="1"/>
              <a:t>dignitatemque</a:t>
            </a:r>
            <a:r>
              <a:rPr lang="fr-CH" dirty="0"/>
              <a:t> cum</a:t>
            </a:r>
          </a:p>
        </p:txBody>
      </p:sp>
      <p:sp>
        <p:nvSpPr>
          <p:cNvPr id="3" name="Datumsplatzhalter 2"/>
          <p:cNvSpPr>
            <a:spLocks noGrp="1"/>
          </p:cNvSpPr>
          <p:nvPr>
            <p:ph type="dt" sz="half" idx="10"/>
          </p:nvPr>
        </p:nvSpPr>
        <p:spPr/>
        <p:txBody>
          <a:bodyPr/>
          <a:lstStyle/>
          <a:p>
            <a:fld id="{0E69FB80-16F4-4A52-A1BC-55F3644B6C3F}" type="datetime1">
              <a:rPr lang="de-DE" smtClean="0"/>
              <a:t>03.07.2020</a:t>
            </a:fld>
            <a:endParaRPr lang="de-CH"/>
          </a:p>
        </p:txBody>
      </p:sp>
      <p:sp>
        <p:nvSpPr>
          <p:cNvPr id="4" name="Fußzeilenplatzhalter 3"/>
          <p:cNvSpPr>
            <a:spLocks noGrp="1"/>
          </p:cNvSpPr>
          <p:nvPr>
            <p:ph type="ftr" sz="quarter" idx="11"/>
          </p:nvPr>
        </p:nvSpPr>
        <p:spPr/>
        <p:txBody>
          <a:bodyPr/>
          <a:lstStyle/>
          <a:p>
            <a:r>
              <a:rPr lang="de-DE" smtClean="0"/>
              <a:t>Kapitel</a:t>
            </a:r>
            <a:endParaRPr lang="de-CH" dirty="0"/>
          </a:p>
        </p:txBody>
      </p:sp>
      <p:sp>
        <p:nvSpPr>
          <p:cNvPr id="5" name="Foliennummernplatzhalter 4"/>
          <p:cNvSpPr>
            <a:spLocks noGrp="1"/>
          </p:cNvSpPr>
          <p:nvPr>
            <p:ph type="sldNum" sz="quarter" idx="12"/>
          </p:nvPr>
        </p:nvSpPr>
        <p:spPr/>
        <p:txBody>
          <a:bodyPr/>
          <a:lstStyle/>
          <a:p>
            <a:fld id="{535302CB-9945-4074-A751-93380961EE3F}" type="slidenum">
              <a:rPr lang="de-CH" smtClean="0"/>
              <a:pPr/>
              <a:t>10</a:t>
            </a:fld>
            <a:endParaRPr lang="de-CH"/>
          </a:p>
        </p:txBody>
      </p:sp>
      <p:sp>
        <p:nvSpPr>
          <p:cNvPr id="8" name="Titel 1">
            <a:extLst>
              <a:ext uri="{FF2B5EF4-FFF2-40B4-BE49-F238E27FC236}">
                <a16:creationId xmlns:a16="http://schemas.microsoft.com/office/drawing/2014/main" xmlns="" id="{E7A137C7-BCE8-7347-B592-2C3966AF1DE8}"/>
              </a:ext>
            </a:extLst>
          </p:cNvPr>
          <p:cNvSpPr txBox="1">
            <a:spLocks/>
          </p:cNvSpPr>
          <p:nvPr/>
        </p:nvSpPr>
        <p:spPr>
          <a:xfrm>
            <a:off x="251520" y="599907"/>
            <a:ext cx="6995120" cy="387667"/>
          </a:xfrm>
          <a:prstGeom prst="rect">
            <a:avLst/>
          </a:prstGeom>
        </p:spPr>
        <p:txBody>
          <a:bodyPr vert="horz" lIns="91440" tIns="45720" rIns="91440" bIns="45720" rtlCol="0" anchor="t" anchorCtr="0">
            <a:noAutofit/>
          </a:bodyPr>
          <a:lstStyle>
            <a:lvl1pPr algn="l" defTabSz="685749" rtl="0" eaLnBrk="1" latinLnBrk="0" hangingPunct="1">
              <a:spcBef>
                <a:spcPct val="0"/>
              </a:spcBef>
              <a:buNone/>
              <a:defRPr sz="2400" b="1" kern="1200">
                <a:solidFill>
                  <a:schemeClr val="tx1"/>
                </a:solidFill>
                <a:latin typeface="+mj-lt"/>
                <a:ea typeface="+mj-ea"/>
                <a:cs typeface="+mj-cs"/>
              </a:defRPr>
            </a:lvl1pPr>
          </a:lstStyle>
          <a:p>
            <a:r>
              <a:rPr lang="de-CH" sz="2000" b="0" dirty="0">
                <a:latin typeface="+mn-lt"/>
              </a:rPr>
              <a:t>Eventuell </a:t>
            </a:r>
            <a:r>
              <a:rPr lang="de-CH" sz="2000" b="0" dirty="0" err="1">
                <a:latin typeface="+mn-lt"/>
              </a:rPr>
              <a:t>Subline</a:t>
            </a:r>
            <a:endParaRPr lang="de-CH" sz="2000" b="0" dirty="0">
              <a:latin typeface="+mn-lt"/>
            </a:endParaRPr>
          </a:p>
        </p:txBody>
      </p:sp>
    </p:spTree>
    <p:extLst>
      <p:ext uri="{BB962C8B-B14F-4D97-AF65-F5344CB8AC3E}">
        <p14:creationId xmlns:p14="http://schemas.microsoft.com/office/powerpoint/2010/main" val="332983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Espace réservé du contenu 13">
            <a:extLst>
              <a:ext uri="{FF2B5EF4-FFF2-40B4-BE49-F238E27FC236}">
                <a16:creationId xmlns:a16="http://schemas.microsoft.com/office/drawing/2014/main" xmlns="" id="{D5ECFEF5-30BE-704B-8DB8-8CF11136A263}"/>
              </a:ext>
            </a:extLst>
          </p:cNvPr>
          <p:cNvGraphicFramePr>
            <a:graphicFrameLocks noGrp="1"/>
          </p:cNvGraphicFramePr>
          <p:nvPr>
            <p:ph sz="quarter" idx="13"/>
            <p:extLst>
              <p:ext uri="{D42A27DB-BD31-4B8C-83A1-F6EECF244321}">
                <p14:modId xmlns:p14="http://schemas.microsoft.com/office/powerpoint/2010/main" val="3452223026"/>
              </p:ext>
            </p:extLst>
          </p:nvPr>
        </p:nvGraphicFramePr>
        <p:xfrm>
          <a:off x="250825" y="1131590"/>
          <a:ext cx="8137524" cy="3729568"/>
        </p:xfrm>
        <a:graphic>
          <a:graphicData uri="http://schemas.openxmlformats.org/drawingml/2006/table">
            <a:tbl>
              <a:tblPr firstRow="1" bandRow="1">
                <a:tableStyleId>{E8B1032C-EA38-4F05-BA0D-38AFFFC7BED3}</a:tableStyleId>
              </a:tblPr>
              <a:tblGrid>
                <a:gridCol w="3601095">
                  <a:extLst>
                    <a:ext uri="{9D8B030D-6E8A-4147-A177-3AD203B41FA5}">
                      <a16:colId xmlns:a16="http://schemas.microsoft.com/office/drawing/2014/main" xmlns="" val="3167361040"/>
                    </a:ext>
                  </a:extLst>
                </a:gridCol>
                <a:gridCol w="1584176">
                  <a:extLst>
                    <a:ext uri="{9D8B030D-6E8A-4147-A177-3AD203B41FA5}">
                      <a16:colId xmlns:a16="http://schemas.microsoft.com/office/drawing/2014/main" xmlns="" val="3965839515"/>
                    </a:ext>
                  </a:extLst>
                </a:gridCol>
                <a:gridCol w="1296144">
                  <a:extLst>
                    <a:ext uri="{9D8B030D-6E8A-4147-A177-3AD203B41FA5}">
                      <a16:colId xmlns:a16="http://schemas.microsoft.com/office/drawing/2014/main" xmlns="" val="790282035"/>
                    </a:ext>
                  </a:extLst>
                </a:gridCol>
                <a:gridCol w="1656109">
                  <a:extLst>
                    <a:ext uri="{9D8B030D-6E8A-4147-A177-3AD203B41FA5}">
                      <a16:colId xmlns:a16="http://schemas.microsoft.com/office/drawing/2014/main" xmlns="" val="4136797415"/>
                    </a:ext>
                  </a:extLst>
                </a:gridCol>
              </a:tblGrid>
              <a:tr h="375739">
                <a:tc>
                  <a:txBody>
                    <a:bodyPr/>
                    <a:lstStyle/>
                    <a:p>
                      <a:pPr algn="r"/>
                      <a:endParaRPr lang="fr-FR" sz="11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1" i="0" dirty="0" err="1">
                          <a:latin typeface="+mn-lt"/>
                        </a:rPr>
                        <a:t>Rechnung</a:t>
                      </a:r>
                      <a:r>
                        <a:rPr lang="fr-FR" sz="1100" b="1" i="0" dirty="0">
                          <a:latin typeface="+mn-lt"/>
                        </a:rPr>
                        <a:t> 2018</a:t>
                      </a:r>
                    </a:p>
                    <a:p>
                      <a:pPr algn="r"/>
                      <a:r>
                        <a:rPr lang="fr-FR" sz="1100" b="1" i="0" dirty="0">
                          <a:latin typeface="+mn-lt"/>
                        </a:rPr>
                        <a:t>in CHF</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1" i="0" dirty="0">
                          <a:latin typeface="+mn-lt"/>
                        </a:rPr>
                        <a:t>Budget 2018</a:t>
                      </a:r>
                      <a:br>
                        <a:rPr lang="fr-FR" sz="1100" b="1" i="0" dirty="0">
                          <a:latin typeface="+mn-lt"/>
                        </a:rPr>
                      </a:br>
                      <a:r>
                        <a:rPr lang="fr-FR" sz="1100" b="1" i="0" dirty="0">
                          <a:latin typeface="+mn-lt"/>
                        </a:rPr>
                        <a:t>in CHF</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1" i="0" dirty="0" err="1">
                          <a:latin typeface="+mn-lt"/>
                        </a:rPr>
                        <a:t>Rechnung</a:t>
                      </a:r>
                      <a:r>
                        <a:rPr lang="fr-FR" sz="1100" b="1" i="0" dirty="0">
                          <a:latin typeface="+mn-lt"/>
                        </a:rPr>
                        <a:t> 2017</a:t>
                      </a:r>
                    </a:p>
                    <a:p>
                      <a:pPr algn="r"/>
                      <a:r>
                        <a:rPr lang="fr-FR" sz="1100" b="1" i="0" dirty="0">
                          <a:latin typeface="+mn-lt"/>
                        </a:rPr>
                        <a:t>in CHF</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4181871763"/>
                  </a:ext>
                </a:extLst>
              </a:tr>
              <a:tr h="228127">
                <a:tc>
                  <a:txBody>
                    <a:bodyPr/>
                    <a:lstStyle/>
                    <a:p>
                      <a:r>
                        <a:rPr lang="fr-FR" sz="1100" b="1" i="0" dirty="0">
                          <a:latin typeface="+mn-lt"/>
                        </a:rPr>
                        <a:t>Stand </a:t>
                      </a:r>
                      <a:r>
                        <a:rPr lang="fr-FR" sz="1100" b="1" i="0" dirty="0" err="1">
                          <a:latin typeface="+mn-lt"/>
                        </a:rPr>
                        <a:t>Hüttenfonds</a:t>
                      </a:r>
                      <a:r>
                        <a:rPr lang="fr-FR" sz="1100" b="1" i="0" dirty="0">
                          <a:latin typeface="+mn-lt"/>
                        </a:rPr>
                        <a:t> 01.01.</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1" i="0" dirty="0">
                          <a:latin typeface="+mn-lt"/>
                        </a:rPr>
                        <a:t>6’590’084</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1" i="0" dirty="0">
                          <a:latin typeface="+mn-lt"/>
                        </a:rPr>
                        <a:t>6’590’084</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1" i="0" dirty="0">
                          <a:latin typeface="+mn-lt"/>
                        </a:rPr>
                        <a:t>5’415’103</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3562236871"/>
                  </a:ext>
                </a:extLst>
              </a:tr>
              <a:tr h="363367">
                <a:tc>
                  <a:txBody>
                    <a:bodyPr/>
                    <a:lstStyle/>
                    <a:p>
                      <a:r>
                        <a:rPr lang="fr-FR" sz="1100" dirty="0">
                          <a:latin typeface="+mn-lt"/>
                        </a:rPr>
                        <a:t>Total </a:t>
                      </a:r>
                      <a:r>
                        <a:rPr lang="fr-FR" sz="1100" dirty="0" err="1">
                          <a:latin typeface="+mn-lt"/>
                        </a:rPr>
                        <a:t>Einahmen</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2’841’808</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2’095’000</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1’980’756</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240234784"/>
                  </a:ext>
                </a:extLst>
              </a:tr>
              <a:tr h="228127">
                <a:tc>
                  <a:txBody>
                    <a:bodyPr/>
                    <a:lstStyle/>
                    <a:p>
                      <a:r>
                        <a:rPr lang="fr-FR" sz="1100" dirty="0" err="1">
                          <a:latin typeface="+mn-lt"/>
                        </a:rPr>
                        <a:t>Übernachtungsabgaben</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1’235’936</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1’110’000</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1’068’122</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3592337618"/>
                  </a:ext>
                </a:extLst>
              </a:tr>
              <a:tr h="228127">
                <a:tc>
                  <a:txBody>
                    <a:bodyPr/>
                    <a:lstStyle/>
                    <a:p>
                      <a:r>
                        <a:rPr lang="fr-FR" sz="1100" dirty="0" err="1">
                          <a:latin typeface="+mn-lt"/>
                        </a:rPr>
                        <a:t>Konsumationsabgaben</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561’389</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45’000</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496’485</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3980867056"/>
                  </a:ext>
                </a:extLst>
              </a:tr>
              <a:tr h="228127">
                <a:tc>
                  <a:txBody>
                    <a:bodyPr/>
                    <a:lstStyle/>
                    <a:p>
                      <a:r>
                        <a:rPr lang="fr-FR" sz="1100" dirty="0" err="1">
                          <a:latin typeface="+mn-lt"/>
                        </a:rPr>
                        <a:t>Einahmen</a:t>
                      </a:r>
                      <a:r>
                        <a:rPr lang="fr-FR" sz="1100" dirty="0">
                          <a:latin typeface="+mn-lt"/>
                        </a:rPr>
                        <a:t> </a:t>
                      </a:r>
                      <a:r>
                        <a:rPr lang="fr-FR" sz="1100" dirty="0" err="1">
                          <a:latin typeface="+mn-lt"/>
                        </a:rPr>
                        <a:t>Gegenrecht</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149’707</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120’000</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143’022</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634826591"/>
                  </a:ext>
                </a:extLst>
              </a:tr>
              <a:tr h="228127">
                <a:tc>
                  <a:txBody>
                    <a:bodyPr/>
                    <a:lstStyle/>
                    <a:p>
                      <a:r>
                        <a:rPr lang="fr-FR" sz="1100" dirty="0" err="1">
                          <a:latin typeface="+mn-lt"/>
                        </a:rPr>
                        <a:t>Einhahmen</a:t>
                      </a:r>
                      <a:r>
                        <a:rPr lang="fr-FR" sz="1100" dirty="0">
                          <a:latin typeface="+mn-lt"/>
                        </a:rPr>
                        <a:t> </a:t>
                      </a:r>
                      <a:r>
                        <a:rPr lang="fr-FR" sz="1100" dirty="0" err="1">
                          <a:latin typeface="+mn-lt"/>
                        </a:rPr>
                        <a:t>Fundraising-Aktion</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853’903</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400’000</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236’361</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572929275"/>
                  </a:ext>
                </a:extLst>
              </a:tr>
              <a:tr h="228127">
                <a:tc>
                  <a:txBody>
                    <a:bodyPr/>
                    <a:lstStyle/>
                    <a:p>
                      <a:r>
                        <a:rPr lang="fr-FR" sz="1100" dirty="0" err="1">
                          <a:latin typeface="+mn-lt"/>
                        </a:rPr>
                        <a:t>Einahmen</a:t>
                      </a:r>
                      <a:r>
                        <a:rPr lang="fr-FR" sz="1100" dirty="0">
                          <a:latin typeface="+mn-lt"/>
                        </a:rPr>
                        <a:t> </a:t>
                      </a:r>
                      <a:r>
                        <a:rPr lang="fr-FR" sz="1100" dirty="0" err="1">
                          <a:latin typeface="+mn-lt"/>
                        </a:rPr>
                        <a:t>Züritel</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21’427</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16’152</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4086467629"/>
                  </a:ext>
                </a:extLst>
              </a:tr>
              <a:tr h="228127">
                <a:tc>
                  <a:txBody>
                    <a:bodyPr/>
                    <a:lstStyle/>
                    <a:p>
                      <a:r>
                        <a:rPr lang="fr-FR" sz="1100" dirty="0">
                          <a:latin typeface="+mn-lt"/>
                        </a:rPr>
                        <a:t>Total </a:t>
                      </a:r>
                      <a:r>
                        <a:rPr lang="fr-FR" sz="1100" dirty="0" err="1">
                          <a:latin typeface="+mn-lt"/>
                        </a:rPr>
                        <a:t>Ausgaben</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4’301’004</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4’320’000</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805’775</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3483924701"/>
                  </a:ext>
                </a:extLst>
              </a:tr>
              <a:tr h="348681">
                <a:tc>
                  <a:txBody>
                    <a:bodyPr/>
                    <a:lstStyle/>
                    <a:p>
                      <a:r>
                        <a:rPr lang="fr-FR" sz="1100" dirty="0" err="1">
                          <a:latin typeface="+mn-lt"/>
                        </a:rPr>
                        <a:t>Neu</a:t>
                      </a:r>
                      <a:r>
                        <a:rPr lang="fr-FR" sz="1100" dirty="0">
                          <a:latin typeface="+mn-lt"/>
                        </a:rPr>
                        <a:t>- </a:t>
                      </a:r>
                      <a:r>
                        <a:rPr lang="fr-FR" sz="1100" dirty="0" err="1">
                          <a:latin typeface="+mn-lt"/>
                        </a:rPr>
                        <a:t>und</a:t>
                      </a:r>
                      <a:r>
                        <a:rPr lang="fr-FR" sz="1100" dirty="0">
                          <a:latin typeface="+mn-lt"/>
                        </a:rPr>
                        <a:t> </a:t>
                      </a:r>
                      <a:r>
                        <a:rPr lang="fr-FR" sz="1100" dirty="0" err="1">
                          <a:latin typeface="+mn-lt"/>
                        </a:rPr>
                        <a:t>Umbauten</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3’604’441</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3’620’000</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346’442</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66231226"/>
                  </a:ext>
                </a:extLst>
              </a:tr>
              <a:tr h="228127">
                <a:tc>
                  <a:txBody>
                    <a:bodyPr/>
                    <a:lstStyle/>
                    <a:p>
                      <a:r>
                        <a:rPr lang="fr-FR" sz="1100" dirty="0" err="1">
                          <a:latin typeface="+mn-lt"/>
                        </a:rPr>
                        <a:t>Unterhalt</a:t>
                      </a:r>
                      <a:r>
                        <a:rPr lang="fr-FR" sz="1100" dirty="0">
                          <a:latin typeface="+mn-lt"/>
                        </a:rPr>
                        <a:t> </a:t>
                      </a:r>
                      <a:r>
                        <a:rPr lang="fr-FR" sz="1100" dirty="0" err="1">
                          <a:latin typeface="+mn-lt"/>
                        </a:rPr>
                        <a:t>Hütten</a:t>
                      </a:r>
                      <a:r>
                        <a:rPr lang="fr-FR" sz="1100" dirty="0">
                          <a:latin typeface="+mn-lt"/>
                        </a:rPr>
                        <a:t> </a:t>
                      </a:r>
                      <a:r>
                        <a:rPr lang="fr-FR" sz="1100" dirty="0" err="1">
                          <a:latin typeface="+mn-lt"/>
                        </a:rPr>
                        <a:t>und</a:t>
                      </a:r>
                      <a:r>
                        <a:rPr lang="fr-FR" sz="1100" dirty="0">
                          <a:latin typeface="+mn-lt"/>
                        </a:rPr>
                        <a:t> </a:t>
                      </a:r>
                      <a:r>
                        <a:rPr lang="fr-FR" sz="1100" dirty="0" err="1">
                          <a:latin typeface="+mn-lt"/>
                        </a:rPr>
                        <a:t>Wege</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685’748</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700’000</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448’518</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698215932"/>
                  </a:ext>
                </a:extLst>
              </a:tr>
              <a:tr h="228127">
                <a:tc>
                  <a:txBody>
                    <a:bodyPr/>
                    <a:lstStyle/>
                    <a:p>
                      <a:r>
                        <a:rPr lang="fr-FR" sz="1100" dirty="0" err="1">
                          <a:latin typeface="+mn-lt"/>
                        </a:rPr>
                        <a:t>Versicherung</a:t>
                      </a:r>
                      <a:r>
                        <a:rPr lang="fr-FR" sz="1100" dirty="0">
                          <a:latin typeface="+mn-lt"/>
                        </a:rPr>
                        <a:t> </a:t>
                      </a:r>
                      <a:r>
                        <a:rPr lang="fr-FR" sz="1100" dirty="0" err="1">
                          <a:latin typeface="+mn-lt"/>
                        </a:rPr>
                        <a:t>Lufttransporte</a:t>
                      </a:r>
                      <a:endParaRPr lang="fr-FR" sz="1100" dirty="0">
                        <a:latin typeface="+mn-lt"/>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10’815</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dirty="0">
                          <a:latin typeface="+mn-lt"/>
                        </a:rPr>
                        <a:t>10’815</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270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307462427"/>
                  </a:ext>
                </a:extLst>
              </a:tr>
              <a:tr h="228127">
                <a:tc>
                  <a:txBody>
                    <a:bodyPr/>
                    <a:lstStyle/>
                    <a:p>
                      <a:r>
                        <a:rPr lang="fr-FR" sz="1100" b="1" i="0" dirty="0">
                          <a:latin typeface="+mn-lt"/>
                        </a:rPr>
                        <a:t>Stand </a:t>
                      </a:r>
                      <a:r>
                        <a:rPr lang="fr-FR" sz="1100" b="1" i="0" dirty="0" err="1">
                          <a:latin typeface="+mn-lt"/>
                        </a:rPr>
                        <a:t>Hüttenfonds</a:t>
                      </a:r>
                      <a:r>
                        <a:rPr lang="fr-FR" sz="1100" b="1" i="0" dirty="0">
                          <a:latin typeface="+mn-lt"/>
                        </a:rPr>
                        <a:t> 31.12.</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1" i="0" dirty="0">
                          <a:latin typeface="+mn-lt"/>
                        </a:rPr>
                        <a:t>5’130’888</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1" i="0" dirty="0">
                          <a:latin typeface="+mn-lt"/>
                        </a:rPr>
                        <a:t>4’395’084</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1" i="0" dirty="0">
                          <a:latin typeface="+mn-lt"/>
                        </a:rPr>
                        <a:t>6’590’084</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4"/>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393773022"/>
                  </a:ext>
                </a:extLst>
              </a:tr>
            </a:tbl>
          </a:graphicData>
        </a:graphic>
      </p:graphicFrame>
      <p:sp>
        <p:nvSpPr>
          <p:cNvPr id="2" name="Titel 1"/>
          <p:cNvSpPr>
            <a:spLocks noGrp="1"/>
          </p:cNvSpPr>
          <p:nvPr>
            <p:ph type="title"/>
          </p:nvPr>
        </p:nvSpPr>
        <p:spPr>
          <a:xfrm>
            <a:off x="251520" y="267494"/>
            <a:ext cx="8229600" cy="432048"/>
          </a:xfrm>
        </p:spPr>
        <p:txBody>
          <a:bodyPr/>
          <a:lstStyle/>
          <a:p>
            <a:r>
              <a:rPr lang="de-CH" dirty="0">
                <a:latin typeface="+mn-lt"/>
              </a:rPr>
              <a:t>Titel</a:t>
            </a:r>
          </a:p>
        </p:txBody>
      </p:sp>
      <p:sp>
        <p:nvSpPr>
          <p:cNvPr id="3" name="Datumsplatzhalter 2"/>
          <p:cNvSpPr>
            <a:spLocks noGrp="1"/>
          </p:cNvSpPr>
          <p:nvPr>
            <p:ph type="dt" sz="half" idx="2"/>
          </p:nvPr>
        </p:nvSpPr>
        <p:spPr/>
        <p:txBody>
          <a:bodyPr/>
          <a:lstStyle/>
          <a:p>
            <a:fld id="{5B98D904-E1B7-43C7-9790-48978EC34D90}" type="datetime1">
              <a:rPr lang="de-DE" smtClean="0"/>
              <a:t>03.07.2020</a:t>
            </a:fld>
            <a:endParaRPr lang="de-CH" dirty="0"/>
          </a:p>
        </p:txBody>
      </p:sp>
      <p:sp>
        <p:nvSpPr>
          <p:cNvPr id="4" name="Fußzeilenplatzhalter 3"/>
          <p:cNvSpPr>
            <a:spLocks noGrp="1"/>
          </p:cNvSpPr>
          <p:nvPr>
            <p:ph type="ftr" sz="quarter" idx="3"/>
          </p:nvPr>
        </p:nvSpPr>
        <p:spPr/>
        <p:txBody>
          <a:bodyPr/>
          <a:lstStyle/>
          <a:p>
            <a:r>
              <a:rPr lang="de-DE" smtClean="0"/>
              <a:t>Kapitel</a:t>
            </a:r>
            <a:endParaRPr lang="de-CH" dirty="0"/>
          </a:p>
        </p:txBody>
      </p:sp>
      <p:sp>
        <p:nvSpPr>
          <p:cNvPr id="5" name="Foliennummernplatzhalter 4"/>
          <p:cNvSpPr>
            <a:spLocks noGrp="1"/>
          </p:cNvSpPr>
          <p:nvPr>
            <p:ph type="sldNum" sz="quarter" idx="4"/>
          </p:nvPr>
        </p:nvSpPr>
        <p:spPr/>
        <p:txBody>
          <a:bodyPr/>
          <a:lstStyle/>
          <a:p>
            <a:fld id="{535302CB-9945-4074-A751-93380961EE3F}" type="slidenum">
              <a:rPr lang="de-CH" smtClean="0"/>
              <a:pPr/>
              <a:t>11</a:t>
            </a:fld>
            <a:endParaRPr lang="de-CH" dirty="0"/>
          </a:p>
        </p:txBody>
      </p:sp>
      <p:sp>
        <p:nvSpPr>
          <p:cNvPr id="8" name="Titel 1">
            <a:extLst>
              <a:ext uri="{FF2B5EF4-FFF2-40B4-BE49-F238E27FC236}">
                <a16:creationId xmlns:a16="http://schemas.microsoft.com/office/drawing/2014/main" xmlns="" id="{E7A137C7-BCE8-7347-B592-2C3966AF1DE8}"/>
              </a:ext>
            </a:extLst>
          </p:cNvPr>
          <p:cNvSpPr txBox="1">
            <a:spLocks/>
          </p:cNvSpPr>
          <p:nvPr/>
        </p:nvSpPr>
        <p:spPr>
          <a:xfrm>
            <a:off x="251520" y="599907"/>
            <a:ext cx="6995120" cy="387667"/>
          </a:xfrm>
          <a:prstGeom prst="rect">
            <a:avLst/>
          </a:prstGeom>
        </p:spPr>
        <p:txBody>
          <a:bodyPr vert="horz" lIns="91440" tIns="45720" rIns="91440" bIns="45720" rtlCol="0" anchor="t" anchorCtr="0">
            <a:noAutofit/>
          </a:bodyPr>
          <a:lstStyle>
            <a:lvl1pPr algn="l" defTabSz="685749" rtl="0" eaLnBrk="1" latinLnBrk="0" hangingPunct="1">
              <a:spcBef>
                <a:spcPct val="0"/>
              </a:spcBef>
              <a:buNone/>
              <a:defRPr sz="2400" b="1" kern="1200">
                <a:solidFill>
                  <a:schemeClr val="tx1"/>
                </a:solidFill>
                <a:latin typeface="+mj-lt"/>
                <a:ea typeface="+mj-ea"/>
                <a:cs typeface="+mj-cs"/>
              </a:defRPr>
            </a:lvl1pPr>
          </a:lstStyle>
          <a:p>
            <a:r>
              <a:rPr lang="de-CH" sz="2000" b="0" dirty="0">
                <a:latin typeface="+mn-lt"/>
              </a:rPr>
              <a:t>Eventuell </a:t>
            </a:r>
            <a:r>
              <a:rPr lang="de-CH" sz="2000" b="0" dirty="0" err="1">
                <a:latin typeface="+mn-lt"/>
              </a:rPr>
              <a:t>Subline</a:t>
            </a:r>
            <a:endParaRPr lang="de-CH" sz="2000" b="0" dirty="0">
              <a:latin typeface="+mn-lt"/>
            </a:endParaRPr>
          </a:p>
        </p:txBody>
      </p:sp>
    </p:spTree>
    <p:extLst>
      <p:ext uri="{BB962C8B-B14F-4D97-AF65-F5344CB8AC3E}">
        <p14:creationId xmlns:p14="http://schemas.microsoft.com/office/powerpoint/2010/main" val="26131690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11499"/>
            <a:ext cx="9144000" cy="5566498"/>
          </a:xfrm>
          <a:prstGeom prst="rect">
            <a:avLst/>
          </a:prstGeom>
        </p:spPr>
      </p:pic>
    </p:spTree>
    <p:extLst>
      <p:ext uri="{BB962C8B-B14F-4D97-AF65-F5344CB8AC3E}">
        <p14:creationId xmlns:p14="http://schemas.microsoft.com/office/powerpoint/2010/main" val="9954250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descr="Une image contenant roche, extérieur, bâtiment, neige&#10;&#10;Description générée automatiquement">
            <a:extLst>
              <a:ext uri="{FF2B5EF4-FFF2-40B4-BE49-F238E27FC236}">
                <a16:creationId xmlns:a16="http://schemas.microsoft.com/office/drawing/2014/main" xmlns="" id="{0D52B0B6-71EA-B944-9BD8-66D23BD7880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0" t="1652" r="10" b="6542"/>
          <a:stretch/>
        </p:blipFill>
        <p:spPr>
          <a:xfrm>
            <a:off x="0" y="0"/>
            <a:ext cx="9224438" cy="5143501"/>
          </a:xfrm>
          <a:prstGeom prst="rect">
            <a:avLst/>
          </a:prstGeom>
        </p:spPr>
      </p:pic>
    </p:spTree>
    <p:extLst>
      <p:ext uri="{BB962C8B-B14F-4D97-AF65-F5344CB8AC3E}">
        <p14:creationId xmlns:p14="http://schemas.microsoft.com/office/powerpoint/2010/main" val="25717799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xmlns="" id="{EF62C9DB-1CB1-8D4F-A672-8AE2BFE23198}"/>
              </a:ext>
            </a:extLst>
          </p:cNvPr>
          <p:cNvSpPr>
            <a:spLocks noGrp="1"/>
          </p:cNvSpPr>
          <p:nvPr>
            <p:ph type="dt" sz="half" idx="2"/>
          </p:nvPr>
        </p:nvSpPr>
        <p:spPr/>
        <p:txBody>
          <a:bodyPr/>
          <a:lstStyle/>
          <a:p>
            <a:fld id="{C577DCA4-94FA-4B34-9C3C-25EC1D548F04}" type="datetime1">
              <a:rPr lang="de-DE" smtClean="0"/>
              <a:t>03.07.2020</a:t>
            </a:fld>
            <a:endParaRPr lang="de-CH" dirty="0"/>
          </a:p>
        </p:txBody>
      </p:sp>
      <p:sp>
        <p:nvSpPr>
          <p:cNvPr id="4" name="Espace réservé du pied de page 3">
            <a:extLst>
              <a:ext uri="{FF2B5EF4-FFF2-40B4-BE49-F238E27FC236}">
                <a16:creationId xmlns:a16="http://schemas.microsoft.com/office/drawing/2014/main" xmlns="" id="{27F3B1B8-BD46-774D-A79B-598A8F347632}"/>
              </a:ext>
            </a:extLst>
          </p:cNvPr>
          <p:cNvSpPr>
            <a:spLocks noGrp="1"/>
          </p:cNvSpPr>
          <p:nvPr>
            <p:ph type="ftr" sz="quarter" idx="3"/>
          </p:nvPr>
        </p:nvSpPr>
        <p:spPr/>
        <p:txBody>
          <a:bodyPr/>
          <a:lstStyle/>
          <a:p>
            <a:r>
              <a:rPr lang="de-DE" dirty="0" smtClean="0"/>
              <a:t>Kapitel</a:t>
            </a:r>
            <a:endParaRPr lang="de-CH" dirty="0"/>
          </a:p>
        </p:txBody>
      </p:sp>
      <p:sp>
        <p:nvSpPr>
          <p:cNvPr id="5" name="Espace réservé du numéro de diapositive 4">
            <a:extLst>
              <a:ext uri="{FF2B5EF4-FFF2-40B4-BE49-F238E27FC236}">
                <a16:creationId xmlns:a16="http://schemas.microsoft.com/office/drawing/2014/main" xmlns="" id="{2D695065-DB58-B54C-8EF2-BC58001129F7}"/>
              </a:ext>
            </a:extLst>
          </p:cNvPr>
          <p:cNvSpPr>
            <a:spLocks noGrp="1"/>
          </p:cNvSpPr>
          <p:nvPr>
            <p:ph type="sldNum" sz="quarter" idx="4"/>
          </p:nvPr>
        </p:nvSpPr>
        <p:spPr/>
        <p:txBody>
          <a:bodyPr/>
          <a:lstStyle/>
          <a:p>
            <a:fld id="{535302CB-9945-4074-A751-93380961EE3F}" type="slidenum">
              <a:rPr lang="de-CH" smtClean="0"/>
              <a:pPr/>
              <a:t>2</a:t>
            </a:fld>
            <a:endParaRPr lang="de-CH" dirty="0"/>
          </a:p>
        </p:txBody>
      </p:sp>
      <p:sp>
        <p:nvSpPr>
          <p:cNvPr id="10" name="Titre 1">
            <a:extLst>
              <a:ext uri="{FF2B5EF4-FFF2-40B4-BE49-F238E27FC236}">
                <a16:creationId xmlns:a16="http://schemas.microsoft.com/office/drawing/2014/main" xmlns="" id="{76ECA006-4661-9E49-B592-5324C41CAC44}"/>
              </a:ext>
            </a:extLst>
          </p:cNvPr>
          <p:cNvSpPr>
            <a:spLocks noGrp="1"/>
          </p:cNvSpPr>
          <p:nvPr>
            <p:ph type="title"/>
          </p:nvPr>
        </p:nvSpPr>
        <p:spPr>
          <a:xfrm>
            <a:off x="1601924" y="2139702"/>
            <a:ext cx="5400600" cy="490937"/>
          </a:xfrm>
        </p:spPr>
        <p:txBody>
          <a:bodyPr/>
          <a:lstStyle/>
          <a:p>
            <a:pPr algn="ctr"/>
            <a:r>
              <a:rPr lang="fr-FR" sz="2600" dirty="0" err="1"/>
              <a:t>Titel</a:t>
            </a:r>
            <a:r>
              <a:rPr lang="fr-FR" sz="2600" dirty="0"/>
              <a:t> des </a:t>
            </a:r>
            <a:r>
              <a:rPr lang="fr-FR" sz="2600" dirty="0" err="1"/>
              <a:t>Kapitels</a:t>
            </a:r>
            <a:endParaRPr lang="fr-FR" sz="2600" dirty="0"/>
          </a:p>
        </p:txBody>
      </p:sp>
      <p:sp>
        <p:nvSpPr>
          <p:cNvPr id="11" name="Titel 1">
            <a:extLst>
              <a:ext uri="{FF2B5EF4-FFF2-40B4-BE49-F238E27FC236}">
                <a16:creationId xmlns:a16="http://schemas.microsoft.com/office/drawing/2014/main" xmlns="" id="{4E5F958C-7439-3C4C-81CE-431271152EFC}"/>
              </a:ext>
            </a:extLst>
          </p:cNvPr>
          <p:cNvSpPr txBox="1">
            <a:spLocks/>
          </p:cNvSpPr>
          <p:nvPr/>
        </p:nvSpPr>
        <p:spPr>
          <a:xfrm>
            <a:off x="2507846" y="2571750"/>
            <a:ext cx="3588756" cy="387667"/>
          </a:xfrm>
          <a:prstGeom prst="rect">
            <a:avLst/>
          </a:prstGeom>
        </p:spPr>
        <p:txBody>
          <a:bodyPr vert="horz" lIns="91440" tIns="45720" rIns="91440" bIns="45720" rtlCol="0" anchor="t" anchorCtr="0">
            <a:noAutofit/>
          </a:bodyPr>
          <a:lstStyle>
            <a:lvl1pPr algn="l" defTabSz="685749" rtl="0" eaLnBrk="1" latinLnBrk="0" hangingPunct="1">
              <a:spcBef>
                <a:spcPct val="0"/>
              </a:spcBef>
              <a:buNone/>
              <a:defRPr sz="2400" b="1" kern="1200">
                <a:solidFill>
                  <a:schemeClr val="tx1"/>
                </a:solidFill>
                <a:latin typeface="+mj-lt"/>
                <a:ea typeface="+mj-ea"/>
                <a:cs typeface="+mj-cs"/>
              </a:defRPr>
            </a:lvl1pPr>
          </a:lstStyle>
          <a:p>
            <a:pPr algn="ctr"/>
            <a:r>
              <a:rPr lang="de-CH" b="0" dirty="0">
                <a:latin typeface="+mn-lt"/>
              </a:rPr>
              <a:t>Eventuell </a:t>
            </a:r>
            <a:r>
              <a:rPr lang="de-CH" b="0" dirty="0" err="1">
                <a:latin typeface="+mn-lt"/>
              </a:rPr>
              <a:t>Subline</a:t>
            </a:r>
            <a:endParaRPr lang="de-CH" b="0" dirty="0">
              <a:latin typeface="+mn-lt"/>
            </a:endParaRPr>
          </a:p>
        </p:txBody>
      </p:sp>
    </p:spTree>
    <p:extLst>
      <p:ext uri="{BB962C8B-B14F-4D97-AF65-F5344CB8AC3E}">
        <p14:creationId xmlns:p14="http://schemas.microsoft.com/office/powerpoint/2010/main" val="41582289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Inhaltsverzeichnis</a:t>
            </a:r>
          </a:p>
        </p:txBody>
      </p:sp>
      <p:sp>
        <p:nvSpPr>
          <p:cNvPr id="6" name="Inhaltsplatzhalter 5"/>
          <p:cNvSpPr>
            <a:spLocks noGrp="1"/>
          </p:cNvSpPr>
          <p:nvPr>
            <p:ph sz="half" idx="1"/>
          </p:nvPr>
        </p:nvSpPr>
        <p:spPr/>
        <p:txBody>
          <a:bodyPr/>
          <a:lstStyle/>
          <a:p>
            <a:r>
              <a:rPr lang="de-CH" sz="1400" b="1" dirty="0"/>
              <a:t>03	</a:t>
            </a:r>
            <a:r>
              <a:rPr lang="de-CH" sz="1400" b="1" dirty="0" smtClean="0"/>
              <a:t>Kapiteltitel</a:t>
            </a:r>
            <a:endParaRPr lang="de-CH" sz="1400" b="1" dirty="0"/>
          </a:p>
          <a:p>
            <a:r>
              <a:rPr lang="de-CH" sz="1400" dirty="0"/>
              <a:t>04	</a:t>
            </a:r>
            <a:r>
              <a:rPr lang="de-CH" sz="1400" dirty="0" smtClean="0"/>
              <a:t>Folientitel x</a:t>
            </a:r>
            <a:endParaRPr lang="de-CH" sz="1400" dirty="0"/>
          </a:p>
          <a:p>
            <a:r>
              <a:rPr lang="de-CH" sz="1400" dirty="0"/>
              <a:t>07	</a:t>
            </a:r>
            <a:r>
              <a:rPr lang="de-CH" dirty="0" smtClean="0"/>
              <a:t>Folientitel y</a:t>
            </a:r>
            <a:endParaRPr lang="de-CH" dirty="0"/>
          </a:p>
          <a:p>
            <a:r>
              <a:rPr lang="de-CH" sz="1400" dirty="0" smtClean="0"/>
              <a:t>09</a:t>
            </a:r>
            <a:r>
              <a:rPr lang="de-CH" sz="1400" dirty="0"/>
              <a:t>	</a:t>
            </a:r>
            <a:r>
              <a:rPr lang="de-CH" dirty="0" smtClean="0"/>
              <a:t>Folientitel z</a:t>
            </a:r>
            <a:endParaRPr lang="de-CH" sz="1400" dirty="0"/>
          </a:p>
          <a:p>
            <a:r>
              <a:rPr lang="de-CH" sz="1400" dirty="0"/>
              <a:t>13	</a:t>
            </a:r>
            <a:r>
              <a:rPr lang="de-CH" dirty="0"/>
              <a:t>Folientitel</a:t>
            </a:r>
          </a:p>
          <a:p>
            <a:r>
              <a:rPr lang="de-CH" sz="1400" dirty="0" smtClean="0"/>
              <a:t>15</a:t>
            </a:r>
            <a:r>
              <a:rPr lang="de-CH" sz="1400" dirty="0"/>
              <a:t>	</a:t>
            </a:r>
            <a:r>
              <a:rPr lang="de-CH" dirty="0"/>
              <a:t>Folientitel</a:t>
            </a:r>
          </a:p>
          <a:p>
            <a:r>
              <a:rPr lang="de-CH" sz="1400" dirty="0" smtClean="0"/>
              <a:t>16</a:t>
            </a:r>
            <a:r>
              <a:rPr lang="de-CH" sz="1400" dirty="0"/>
              <a:t>	</a:t>
            </a:r>
            <a:r>
              <a:rPr lang="de-CH" dirty="0"/>
              <a:t>Folientitel</a:t>
            </a:r>
          </a:p>
          <a:p>
            <a:endParaRPr lang="de-CH" sz="1400" b="1" dirty="0"/>
          </a:p>
          <a:p>
            <a:r>
              <a:rPr lang="de-CH" sz="1400" b="1" dirty="0"/>
              <a:t>17	Kapiteltitel</a:t>
            </a:r>
          </a:p>
          <a:p>
            <a:r>
              <a:rPr lang="de-CH" sz="1400" dirty="0"/>
              <a:t>04	Folientitel</a:t>
            </a:r>
          </a:p>
          <a:p>
            <a:r>
              <a:rPr lang="de-CH" sz="1400" dirty="0"/>
              <a:t>07	</a:t>
            </a:r>
            <a:r>
              <a:rPr lang="de-CH" dirty="0"/>
              <a:t>Folientitel</a:t>
            </a:r>
          </a:p>
          <a:p>
            <a:r>
              <a:rPr lang="de-CH" sz="1400" dirty="0" smtClean="0"/>
              <a:t>09</a:t>
            </a:r>
            <a:r>
              <a:rPr lang="de-CH" sz="1400" dirty="0"/>
              <a:t>	</a:t>
            </a:r>
            <a:r>
              <a:rPr lang="de-CH" dirty="0" smtClean="0"/>
              <a:t>Folientitel</a:t>
            </a:r>
            <a:endParaRPr lang="de-CH" sz="1400" dirty="0"/>
          </a:p>
          <a:p>
            <a:r>
              <a:rPr lang="de-CH" sz="1400" dirty="0"/>
              <a:t>13	</a:t>
            </a:r>
            <a:r>
              <a:rPr lang="de-CH" dirty="0"/>
              <a:t>Folientitel</a:t>
            </a:r>
          </a:p>
          <a:p>
            <a:r>
              <a:rPr lang="de-CH" sz="1400" dirty="0" smtClean="0"/>
              <a:t>15</a:t>
            </a:r>
            <a:r>
              <a:rPr lang="de-CH" sz="1400" dirty="0"/>
              <a:t>	</a:t>
            </a:r>
            <a:r>
              <a:rPr lang="de-CH" dirty="0"/>
              <a:t>Folientitel</a:t>
            </a:r>
          </a:p>
          <a:p>
            <a:endParaRPr lang="de-CH" sz="1400" b="1" dirty="0"/>
          </a:p>
          <a:p>
            <a:endParaRPr lang="de-CH" sz="1400" dirty="0"/>
          </a:p>
        </p:txBody>
      </p:sp>
      <p:sp>
        <p:nvSpPr>
          <p:cNvPr id="9" name="Espace réservé du contenu 8">
            <a:extLst>
              <a:ext uri="{FF2B5EF4-FFF2-40B4-BE49-F238E27FC236}">
                <a16:creationId xmlns:a16="http://schemas.microsoft.com/office/drawing/2014/main" xmlns="" id="{BAACF9EA-D5E4-EA4A-822A-C8A5D006442F}"/>
              </a:ext>
            </a:extLst>
          </p:cNvPr>
          <p:cNvSpPr>
            <a:spLocks noGrp="1"/>
          </p:cNvSpPr>
          <p:nvPr>
            <p:ph sz="half" idx="2"/>
          </p:nvPr>
        </p:nvSpPr>
        <p:spPr/>
        <p:txBody>
          <a:bodyPr/>
          <a:lstStyle/>
          <a:p>
            <a:r>
              <a:rPr lang="de-CH" sz="1400" dirty="0"/>
              <a:t>25	Folientitel</a:t>
            </a:r>
          </a:p>
          <a:p>
            <a:r>
              <a:rPr lang="de-CH" sz="1400" dirty="0"/>
              <a:t>27	</a:t>
            </a:r>
            <a:r>
              <a:rPr lang="de-CH" dirty="0"/>
              <a:t>Folientitel</a:t>
            </a:r>
          </a:p>
          <a:p>
            <a:r>
              <a:rPr lang="de-CH" sz="1400" dirty="0" smtClean="0"/>
              <a:t>29</a:t>
            </a:r>
            <a:r>
              <a:rPr lang="de-CH" sz="1400" dirty="0"/>
              <a:t>	</a:t>
            </a:r>
            <a:r>
              <a:rPr lang="de-CH" dirty="0"/>
              <a:t>Folientitel</a:t>
            </a:r>
          </a:p>
          <a:p>
            <a:endParaRPr lang="de-CH" sz="1400" b="1" dirty="0"/>
          </a:p>
          <a:p>
            <a:r>
              <a:rPr lang="de-CH" sz="1400" b="1" dirty="0"/>
              <a:t>31	Kapiteltitel</a:t>
            </a:r>
          </a:p>
          <a:p>
            <a:r>
              <a:rPr lang="de-CH" sz="1400" dirty="0"/>
              <a:t>32	Folientitel</a:t>
            </a:r>
          </a:p>
          <a:p>
            <a:r>
              <a:rPr lang="de-CH" sz="1400" dirty="0"/>
              <a:t>33	</a:t>
            </a:r>
            <a:r>
              <a:rPr lang="de-CH" dirty="0" smtClean="0"/>
              <a:t>Folientitel</a:t>
            </a:r>
            <a:endParaRPr lang="de-CH" sz="1400" dirty="0"/>
          </a:p>
          <a:p>
            <a:r>
              <a:rPr lang="de-CH" sz="1400" dirty="0"/>
              <a:t>35	</a:t>
            </a:r>
            <a:r>
              <a:rPr lang="de-CH" dirty="0" smtClean="0"/>
              <a:t>Folientitel</a:t>
            </a:r>
            <a:endParaRPr lang="de-CH" sz="1400" dirty="0"/>
          </a:p>
          <a:p>
            <a:endParaRPr lang="de-CH" sz="1400" dirty="0"/>
          </a:p>
          <a:p>
            <a:endParaRPr lang="fr-FR" sz="1400" dirty="0"/>
          </a:p>
        </p:txBody>
      </p:sp>
      <p:sp>
        <p:nvSpPr>
          <p:cNvPr id="3" name="Datumsplatzhalter 2"/>
          <p:cNvSpPr>
            <a:spLocks noGrp="1"/>
          </p:cNvSpPr>
          <p:nvPr>
            <p:ph type="dt" sz="half" idx="10"/>
          </p:nvPr>
        </p:nvSpPr>
        <p:spPr/>
        <p:txBody>
          <a:bodyPr/>
          <a:lstStyle/>
          <a:p>
            <a:fld id="{D66F3AC6-CEA3-4C10-A055-18B3BA5842F9}" type="datetime1">
              <a:rPr lang="de-DE" smtClean="0"/>
              <a:t>03.07.2020</a:t>
            </a:fld>
            <a:endParaRPr lang="de-CH"/>
          </a:p>
        </p:txBody>
      </p:sp>
      <p:sp>
        <p:nvSpPr>
          <p:cNvPr id="4" name="Fußzeilenplatzhalter 3"/>
          <p:cNvSpPr>
            <a:spLocks noGrp="1"/>
          </p:cNvSpPr>
          <p:nvPr>
            <p:ph type="ftr" sz="quarter" idx="11"/>
          </p:nvPr>
        </p:nvSpPr>
        <p:spPr/>
        <p:txBody>
          <a:bodyPr/>
          <a:lstStyle/>
          <a:p>
            <a:r>
              <a:rPr lang="de-DE" smtClean="0"/>
              <a:t>Kapitel</a:t>
            </a:r>
            <a:endParaRPr lang="de-CH" dirty="0"/>
          </a:p>
        </p:txBody>
      </p:sp>
      <p:sp>
        <p:nvSpPr>
          <p:cNvPr id="5" name="Foliennummernplatzhalter 4"/>
          <p:cNvSpPr>
            <a:spLocks noGrp="1"/>
          </p:cNvSpPr>
          <p:nvPr>
            <p:ph type="sldNum" sz="quarter" idx="12"/>
          </p:nvPr>
        </p:nvSpPr>
        <p:spPr/>
        <p:txBody>
          <a:bodyPr/>
          <a:lstStyle/>
          <a:p>
            <a:fld id="{535302CB-9945-4074-A751-93380961EE3F}" type="slidenum">
              <a:rPr lang="de-CH" smtClean="0"/>
              <a:pPr/>
              <a:t>3</a:t>
            </a:fld>
            <a:endParaRPr lang="de-CH"/>
          </a:p>
        </p:txBody>
      </p:sp>
    </p:spTree>
    <p:extLst>
      <p:ext uri="{BB962C8B-B14F-4D97-AF65-F5344CB8AC3E}">
        <p14:creationId xmlns:p14="http://schemas.microsoft.com/office/powerpoint/2010/main" val="5060685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267494"/>
            <a:ext cx="8229600" cy="432048"/>
          </a:xfrm>
        </p:spPr>
        <p:txBody>
          <a:bodyPr/>
          <a:lstStyle/>
          <a:p>
            <a:r>
              <a:rPr lang="de-CH" dirty="0"/>
              <a:t>Titel</a:t>
            </a:r>
          </a:p>
        </p:txBody>
      </p:sp>
      <p:sp>
        <p:nvSpPr>
          <p:cNvPr id="6" name="Inhaltsplatzhalter 5"/>
          <p:cNvSpPr>
            <a:spLocks noGrp="1"/>
          </p:cNvSpPr>
          <p:nvPr>
            <p:ph sz="half" idx="1"/>
          </p:nvPr>
        </p:nvSpPr>
        <p:spPr/>
        <p:txBody>
          <a:bodyPr/>
          <a:lstStyle/>
          <a:p>
            <a:r>
              <a:rPr lang="fr-CH" dirty="0"/>
              <a:t>Ante suspicionibus tuis maximo est anteferre huius et publicae intellegis tuis in publicae mihi cum doloribus reique maximo Ex Ille publicae huius mihi cum vel tum quanta ordinis ante sit senatui cepit gravissimo ante ante intellegis consensu beneficio doloribus Marcellum cum hodierno ordinis gloria laus maximo offensionibus senatus dignitatemque cum.</a:t>
            </a:r>
            <a:endParaRPr lang="de-CH" dirty="0"/>
          </a:p>
        </p:txBody>
      </p:sp>
      <p:sp>
        <p:nvSpPr>
          <p:cNvPr id="7" name="Espace réservé du contenu 6">
            <a:extLst>
              <a:ext uri="{FF2B5EF4-FFF2-40B4-BE49-F238E27FC236}">
                <a16:creationId xmlns:a16="http://schemas.microsoft.com/office/drawing/2014/main" xmlns="" id="{76BAF862-2963-B14B-BC1B-7B18E9F2300C}"/>
              </a:ext>
            </a:extLst>
          </p:cNvPr>
          <p:cNvSpPr>
            <a:spLocks noGrp="1"/>
          </p:cNvSpPr>
          <p:nvPr>
            <p:ph sz="half" idx="2"/>
          </p:nvPr>
        </p:nvSpPr>
        <p:spPr/>
        <p:txBody>
          <a:bodyPr/>
          <a:lstStyle/>
          <a:p>
            <a:pPr marL="285750" indent="-177750">
              <a:spcBef>
                <a:spcPts val="1200"/>
              </a:spcBef>
              <a:buSzPct val="130000"/>
              <a:buFont typeface="Arial" panose="020B0604020202020204" pitchFamily="34" charset="0"/>
              <a:buChar char="•"/>
            </a:pPr>
            <a:r>
              <a:rPr lang="fr-CH" dirty="0"/>
              <a:t>Ut enim quisque sibi plurimum confidit et ut</a:t>
            </a:r>
          </a:p>
          <a:p>
            <a:pPr marL="285750" indent="-177750">
              <a:spcBef>
                <a:spcPts val="1200"/>
              </a:spcBef>
              <a:buSzPct val="130000"/>
              <a:buFont typeface="Arial" panose="020B0604020202020204" pitchFamily="34" charset="0"/>
              <a:buChar char="•"/>
            </a:pPr>
            <a:r>
              <a:rPr lang="fr-CH" dirty="0"/>
              <a:t>Quam ob rem </a:t>
            </a:r>
            <a:r>
              <a:rPr lang="fr-CH" dirty="0" err="1"/>
              <a:t>circumspecta</a:t>
            </a:r>
            <a:r>
              <a:rPr lang="fr-CH" dirty="0"/>
              <a:t> </a:t>
            </a:r>
            <a:r>
              <a:rPr lang="fr-CH" dirty="0" err="1"/>
              <a:t>cautela</a:t>
            </a:r>
            <a:r>
              <a:rPr lang="fr-CH" dirty="0"/>
              <a:t> </a:t>
            </a:r>
            <a:r>
              <a:rPr lang="fr-CH" dirty="0" err="1"/>
              <a:t>observatum</a:t>
            </a:r>
            <a:r>
              <a:rPr lang="fr-CH" dirty="0"/>
              <a:t> est </a:t>
            </a:r>
            <a:r>
              <a:rPr lang="fr-CH" dirty="0" err="1"/>
              <a:t>maximo</a:t>
            </a:r>
            <a:r>
              <a:rPr lang="fr-CH" dirty="0"/>
              <a:t> Ex Ille </a:t>
            </a:r>
            <a:r>
              <a:rPr lang="fr-CH" dirty="0" err="1"/>
              <a:t>publicae</a:t>
            </a:r>
            <a:r>
              <a:rPr lang="fr-CH" dirty="0"/>
              <a:t> </a:t>
            </a:r>
            <a:r>
              <a:rPr lang="fr-CH" dirty="0" err="1"/>
              <a:t>huius</a:t>
            </a:r>
            <a:r>
              <a:rPr lang="fr-CH" dirty="0"/>
              <a:t> </a:t>
            </a:r>
            <a:r>
              <a:rPr lang="fr-CH" dirty="0" err="1"/>
              <a:t>mihi</a:t>
            </a:r>
            <a:r>
              <a:rPr lang="fr-CH" dirty="0"/>
              <a:t> cum </a:t>
            </a:r>
            <a:r>
              <a:rPr lang="fr-CH" dirty="0" err="1"/>
              <a:t>vel</a:t>
            </a:r>
            <a:r>
              <a:rPr lang="fr-CH" dirty="0"/>
              <a:t> </a:t>
            </a:r>
            <a:r>
              <a:rPr lang="fr-CH" dirty="0" err="1"/>
              <a:t>tum</a:t>
            </a:r>
            <a:r>
              <a:rPr lang="fr-CH" dirty="0"/>
              <a:t> quanta </a:t>
            </a:r>
            <a:r>
              <a:rPr lang="fr-CH" dirty="0" err="1"/>
              <a:t>ordinis</a:t>
            </a:r>
            <a:r>
              <a:rPr lang="fr-CH" dirty="0"/>
              <a:t> ante </a:t>
            </a:r>
            <a:r>
              <a:rPr lang="fr-CH" dirty="0" err="1"/>
              <a:t>sit</a:t>
            </a:r>
            <a:r>
              <a:rPr lang="fr-CH" dirty="0"/>
              <a:t> </a:t>
            </a:r>
            <a:r>
              <a:rPr lang="fr-CH" dirty="0" err="1"/>
              <a:t>ordinis</a:t>
            </a:r>
            <a:r>
              <a:rPr lang="fr-CH" dirty="0"/>
              <a:t> gloria </a:t>
            </a:r>
            <a:r>
              <a:rPr lang="fr-CH" dirty="0" err="1"/>
              <a:t>lau</a:t>
            </a:r>
            <a:endParaRPr lang="fr-CH" dirty="0"/>
          </a:p>
          <a:p>
            <a:pPr marL="285750" indent="-177750">
              <a:spcBef>
                <a:spcPts val="1200"/>
              </a:spcBef>
              <a:buSzPct val="130000"/>
              <a:buFont typeface="Arial" panose="020B0604020202020204" pitchFamily="34" charset="0"/>
              <a:buChar char="•"/>
            </a:pPr>
            <a:r>
              <a:rPr lang="fr-CH" dirty="0"/>
              <a:t>Post emensos insuperabilis </a:t>
            </a:r>
            <a:r>
              <a:rPr lang="fr-CH" dirty="0" err="1"/>
              <a:t>expeditionis</a:t>
            </a:r>
            <a:r>
              <a:rPr lang="fr-CH" dirty="0"/>
              <a:t> </a:t>
            </a:r>
            <a:r>
              <a:rPr lang="fr-CH" dirty="0" err="1"/>
              <a:t>eventus</a:t>
            </a:r>
            <a:r>
              <a:rPr lang="fr-CH" dirty="0"/>
              <a:t> gloria </a:t>
            </a:r>
            <a:r>
              <a:rPr lang="fr-CH" dirty="0" err="1"/>
              <a:t>laus</a:t>
            </a:r>
            <a:r>
              <a:rPr lang="fr-CH" dirty="0"/>
              <a:t> </a:t>
            </a:r>
            <a:r>
              <a:rPr lang="fr-CH" dirty="0" err="1"/>
              <a:t>maximo</a:t>
            </a:r>
            <a:r>
              <a:rPr lang="fr-CH" dirty="0"/>
              <a:t> </a:t>
            </a:r>
            <a:r>
              <a:rPr lang="fr-CH" dirty="0" err="1"/>
              <a:t>offensionibus</a:t>
            </a:r>
            <a:r>
              <a:rPr lang="fr-CH" dirty="0"/>
              <a:t> </a:t>
            </a:r>
            <a:r>
              <a:rPr lang="fr-CH" dirty="0" err="1"/>
              <a:t>senatus</a:t>
            </a:r>
            <a:r>
              <a:rPr lang="fr-CH" dirty="0"/>
              <a:t> </a:t>
            </a:r>
            <a:r>
              <a:rPr lang="fr-CH" dirty="0" err="1"/>
              <a:t>dignitatemque</a:t>
            </a:r>
            <a:r>
              <a:rPr lang="fr-CH" dirty="0"/>
              <a:t> cum</a:t>
            </a:r>
          </a:p>
        </p:txBody>
      </p:sp>
      <p:sp>
        <p:nvSpPr>
          <p:cNvPr id="3" name="Datumsplatzhalter 2"/>
          <p:cNvSpPr>
            <a:spLocks noGrp="1"/>
          </p:cNvSpPr>
          <p:nvPr>
            <p:ph type="dt" sz="half" idx="10"/>
          </p:nvPr>
        </p:nvSpPr>
        <p:spPr/>
        <p:txBody>
          <a:bodyPr/>
          <a:lstStyle/>
          <a:p>
            <a:fld id="{FB7756DE-5DD0-4416-A1BB-B5CBAFEB26EA}" type="datetime1">
              <a:rPr lang="de-DE" smtClean="0"/>
              <a:t>03.07.2020</a:t>
            </a:fld>
            <a:endParaRPr lang="de-CH"/>
          </a:p>
        </p:txBody>
      </p:sp>
      <p:sp>
        <p:nvSpPr>
          <p:cNvPr id="4" name="Fußzeilenplatzhalter 3"/>
          <p:cNvSpPr>
            <a:spLocks noGrp="1"/>
          </p:cNvSpPr>
          <p:nvPr>
            <p:ph type="ftr" sz="quarter" idx="11"/>
          </p:nvPr>
        </p:nvSpPr>
        <p:spPr/>
        <p:txBody>
          <a:bodyPr/>
          <a:lstStyle/>
          <a:p>
            <a:r>
              <a:rPr lang="de-DE" smtClean="0"/>
              <a:t>Kapitel</a:t>
            </a:r>
            <a:endParaRPr lang="de-CH" dirty="0"/>
          </a:p>
        </p:txBody>
      </p:sp>
      <p:sp>
        <p:nvSpPr>
          <p:cNvPr id="5" name="Foliennummernplatzhalter 4"/>
          <p:cNvSpPr>
            <a:spLocks noGrp="1"/>
          </p:cNvSpPr>
          <p:nvPr>
            <p:ph type="sldNum" sz="quarter" idx="12"/>
          </p:nvPr>
        </p:nvSpPr>
        <p:spPr/>
        <p:txBody>
          <a:bodyPr/>
          <a:lstStyle/>
          <a:p>
            <a:fld id="{535302CB-9945-4074-A751-93380961EE3F}" type="slidenum">
              <a:rPr lang="de-CH" smtClean="0"/>
              <a:pPr/>
              <a:t>4</a:t>
            </a:fld>
            <a:endParaRPr lang="de-CH"/>
          </a:p>
        </p:txBody>
      </p:sp>
      <p:sp>
        <p:nvSpPr>
          <p:cNvPr id="8" name="Titel 1">
            <a:extLst>
              <a:ext uri="{FF2B5EF4-FFF2-40B4-BE49-F238E27FC236}">
                <a16:creationId xmlns:a16="http://schemas.microsoft.com/office/drawing/2014/main" xmlns="" id="{E7A137C7-BCE8-7347-B592-2C3966AF1DE8}"/>
              </a:ext>
            </a:extLst>
          </p:cNvPr>
          <p:cNvSpPr txBox="1">
            <a:spLocks/>
          </p:cNvSpPr>
          <p:nvPr/>
        </p:nvSpPr>
        <p:spPr>
          <a:xfrm>
            <a:off x="251520" y="599907"/>
            <a:ext cx="6995120" cy="387667"/>
          </a:xfrm>
          <a:prstGeom prst="rect">
            <a:avLst/>
          </a:prstGeom>
        </p:spPr>
        <p:txBody>
          <a:bodyPr vert="horz" lIns="91440" tIns="45720" rIns="91440" bIns="45720" rtlCol="0" anchor="t" anchorCtr="0">
            <a:noAutofit/>
          </a:bodyPr>
          <a:lstStyle>
            <a:lvl1pPr algn="l" defTabSz="685749" rtl="0" eaLnBrk="1" latinLnBrk="0" hangingPunct="1">
              <a:spcBef>
                <a:spcPct val="0"/>
              </a:spcBef>
              <a:buNone/>
              <a:defRPr sz="2400" b="1" kern="1200">
                <a:solidFill>
                  <a:schemeClr val="tx1"/>
                </a:solidFill>
                <a:latin typeface="+mj-lt"/>
                <a:ea typeface="+mj-ea"/>
                <a:cs typeface="+mj-cs"/>
              </a:defRPr>
            </a:lvl1pPr>
          </a:lstStyle>
          <a:p>
            <a:r>
              <a:rPr lang="de-CH" sz="2000" b="0" dirty="0">
                <a:latin typeface="+mn-lt"/>
              </a:rPr>
              <a:t>Eventuell </a:t>
            </a:r>
            <a:r>
              <a:rPr lang="de-CH" sz="2000" b="0" dirty="0" err="1">
                <a:latin typeface="+mn-lt"/>
              </a:rPr>
              <a:t>Subline</a:t>
            </a:r>
            <a:endParaRPr lang="de-CH" sz="2000" b="0" dirty="0">
              <a:latin typeface="+mn-lt"/>
            </a:endParaRPr>
          </a:p>
        </p:txBody>
      </p:sp>
    </p:spTree>
    <p:extLst>
      <p:ext uri="{BB962C8B-B14F-4D97-AF65-F5344CB8AC3E}">
        <p14:creationId xmlns:p14="http://schemas.microsoft.com/office/powerpoint/2010/main" val="664718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267494"/>
            <a:ext cx="8229600" cy="432048"/>
          </a:xfrm>
        </p:spPr>
        <p:txBody>
          <a:bodyPr/>
          <a:lstStyle/>
          <a:p>
            <a:r>
              <a:rPr lang="de-CH" dirty="0"/>
              <a:t>Titel</a:t>
            </a:r>
          </a:p>
        </p:txBody>
      </p:sp>
      <p:sp>
        <p:nvSpPr>
          <p:cNvPr id="6" name="Inhaltsplatzhalter 5"/>
          <p:cNvSpPr>
            <a:spLocks noGrp="1"/>
          </p:cNvSpPr>
          <p:nvPr>
            <p:ph sz="half" idx="1"/>
          </p:nvPr>
        </p:nvSpPr>
        <p:spPr/>
        <p:txBody>
          <a:bodyPr/>
          <a:lstStyle/>
          <a:p>
            <a:r>
              <a:rPr lang="fr-CH" dirty="0"/>
              <a:t>Ante suspicionibus tuis maximo est anteferre huius et publicae intellegis tuis in publicae mihi cum doloribus reique maximo Ex Ille publicae huius mihi cum vel tum quanta ordinis ante sit senatui cepit gravissimo ante ante intellegis consensu beneficio doloribus Marcellum cum hodierno ordinis gloria laus maximo offensionibus senatus dignitatemque cum.</a:t>
            </a:r>
            <a:endParaRPr lang="de-CH" dirty="0"/>
          </a:p>
        </p:txBody>
      </p:sp>
      <p:sp>
        <p:nvSpPr>
          <p:cNvPr id="3" name="Datumsplatzhalter 2"/>
          <p:cNvSpPr>
            <a:spLocks noGrp="1"/>
          </p:cNvSpPr>
          <p:nvPr>
            <p:ph type="dt" sz="half" idx="10"/>
          </p:nvPr>
        </p:nvSpPr>
        <p:spPr/>
        <p:txBody>
          <a:bodyPr/>
          <a:lstStyle/>
          <a:p>
            <a:fld id="{01BC5CCF-0FE2-4F41-AAD1-228ED14B1170}" type="datetime1">
              <a:rPr lang="de-DE" smtClean="0"/>
              <a:t>03.07.2020</a:t>
            </a:fld>
            <a:endParaRPr lang="de-CH"/>
          </a:p>
        </p:txBody>
      </p:sp>
      <p:sp>
        <p:nvSpPr>
          <p:cNvPr id="4" name="Fußzeilenplatzhalter 3"/>
          <p:cNvSpPr>
            <a:spLocks noGrp="1"/>
          </p:cNvSpPr>
          <p:nvPr>
            <p:ph type="ftr" sz="quarter" idx="11"/>
          </p:nvPr>
        </p:nvSpPr>
        <p:spPr/>
        <p:txBody>
          <a:bodyPr/>
          <a:lstStyle/>
          <a:p>
            <a:r>
              <a:rPr lang="de-DE" smtClean="0"/>
              <a:t>Kapitel</a:t>
            </a:r>
            <a:endParaRPr lang="de-CH" dirty="0"/>
          </a:p>
        </p:txBody>
      </p:sp>
      <p:sp>
        <p:nvSpPr>
          <p:cNvPr id="5" name="Foliennummernplatzhalter 4"/>
          <p:cNvSpPr>
            <a:spLocks noGrp="1"/>
          </p:cNvSpPr>
          <p:nvPr>
            <p:ph type="sldNum" sz="quarter" idx="12"/>
          </p:nvPr>
        </p:nvSpPr>
        <p:spPr/>
        <p:txBody>
          <a:bodyPr/>
          <a:lstStyle/>
          <a:p>
            <a:fld id="{535302CB-9945-4074-A751-93380961EE3F}" type="slidenum">
              <a:rPr lang="de-CH" smtClean="0"/>
              <a:pPr/>
              <a:t>5</a:t>
            </a:fld>
            <a:endParaRPr lang="de-CH"/>
          </a:p>
        </p:txBody>
      </p:sp>
      <p:sp>
        <p:nvSpPr>
          <p:cNvPr id="8" name="Titel 1">
            <a:extLst>
              <a:ext uri="{FF2B5EF4-FFF2-40B4-BE49-F238E27FC236}">
                <a16:creationId xmlns:a16="http://schemas.microsoft.com/office/drawing/2014/main" xmlns="" id="{E7A137C7-BCE8-7347-B592-2C3966AF1DE8}"/>
              </a:ext>
            </a:extLst>
          </p:cNvPr>
          <p:cNvSpPr txBox="1">
            <a:spLocks/>
          </p:cNvSpPr>
          <p:nvPr/>
        </p:nvSpPr>
        <p:spPr>
          <a:xfrm>
            <a:off x="251520" y="599907"/>
            <a:ext cx="6995120" cy="387667"/>
          </a:xfrm>
          <a:prstGeom prst="rect">
            <a:avLst/>
          </a:prstGeom>
        </p:spPr>
        <p:txBody>
          <a:bodyPr vert="horz" lIns="91440" tIns="45720" rIns="91440" bIns="45720" rtlCol="0" anchor="t" anchorCtr="0">
            <a:noAutofit/>
          </a:bodyPr>
          <a:lstStyle>
            <a:lvl1pPr algn="l" defTabSz="685749" rtl="0" eaLnBrk="1" latinLnBrk="0" hangingPunct="1">
              <a:spcBef>
                <a:spcPct val="0"/>
              </a:spcBef>
              <a:buNone/>
              <a:defRPr sz="2400" b="1" kern="1200">
                <a:solidFill>
                  <a:schemeClr val="tx1"/>
                </a:solidFill>
                <a:latin typeface="+mj-lt"/>
                <a:ea typeface="+mj-ea"/>
                <a:cs typeface="+mj-cs"/>
              </a:defRPr>
            </a:lvl1pPr>
          </a:lstStyle>
          <a:p>
            <a:r>
              <a:rPr lang="de-CH" sz="2000" b="0" dirty="0">
                <a:latin typeface="+mn-lt"/>
              </a:rPr>
              <a:t>Eventuell </a:t>
            </a:r>
            <a:r>
              <a:rPr lang="de-CH" sz="2000" b="0" dirty="0" err="1">
                <a:latin typeface="+mn-lt"/>
              </a:rPr>
              <a:t>Subline</a:t>
            </a:r>
            <a:endParaRPr lang="de-CH" sz="2000" b="0" dirty="0">
              <a:latin typeface="+mn-lt"/>
            </a:endParaRPr>
          </a:p>
        </p:txBody>
      </p:sp>
      <p:pic>
        <p:nvPicPr>
          <p:cNvPr id="13" name="Inhaltsplatzhalter 7" descr="5142861_xl.jpg">
            <a:extLst>
              <a:ext uri="{FF2B5EF4-FFF2-40B4-BE49-F238E27FC236}">
                <a16:creationId xmlns:a16="http://schemas.microsoft.com/office/drawing/2014/main" xmlns="" id="{D36E67EF-25F2-7740-9B97-42A065D6AFF2}"/>
              </a:ext>
            </a:extLst>
          </p:cNvPr>
          <p:cNvPicPr>
            <a:picLocks noChangeAspect="1"/>
          </p:cNvPicPr>
          <p:nvPr/>
        </p:nvPicPr>
        <p:blipFill rotWithShape="1">
          <a:blip r:embed="rId3" cstate="print"/>
          <a:srcRect l="14162" r="16308" b="2229"/>
          <a:stretch/>
        </p:blipFill>
        <p:spPr>
          <a:xfrm>
            <a:off x="4788025" y="1275606"/>
            <a:ext cx="3528391" cy="3312368"/>
          </a:xfrm>
          <a:prstGeom prst="rect">
            <a:avLst/>
          </a:prstGeom>
        </p:spPr>
      </p:pic>
      <p:sp>
        <p:nvSpPr>
          <p:cNvPr id="14" name="Inhaltsplatzhalter 5">
            <a:extLst>
              <a:ext uri="{FF2B5EF4-FFF2-40B4-BE49-F238E27FC236}">
                <a16:creationId xmlns:a16="http://schemas.microsoft.com/office/drawing/2014/main" xmlns="" id="{F8CB5C71-69D2-2240-B875-122E9EFE4CC8}"/>
              </a:ext>
            </a:extLst>
          </p:cNvPr>
          <p:cNvSpPr txBox="1">
            <a:spLocks/>
          </p:cNvSpPr>
          <p:nvPr/>
        </p:nvSpPr>
        <p:spPr>
          <a:xfrm>
            <a:off x="4716016" y="4610338"/>
            <a:ext cx="3600399" cy="288032"/>
          </a:xfrm>
          <a:prstGeom prst="rect">
            <a:avLst/>
          </a:prstGeom>
        </p:spPr>
        <p:txBody>
          <a:bodyPr vert="horz" lIns="91440" tIns="45720" rIns="91440" bIns="45720" rtlCol="0">
            <a:noAutofit/>
          </a:bodyPr>
          <a:lstStyle>
            <a:lvl1pPr marL="0" indent="0" algn="l" defTabSz="685749" rtl="0" eaLnBrk="1" latinLnBrk="0" hangingPunct="1">
              <a:lnSpc>
                <a:spcPct val="105000"/>
              </a:lnSpc>
              <a:spcBef>
                <a:spcPts val="0"/>
              </a:spcBef>
              <a:buFont typeface="Arial" pitchFamily="34" charset="0"/>
              <a:buNone/>
              <a:defRPr lang="de-DE" sz="1400" kern="1200" dirty="0" smtClean="0">
                <a:solidFill>
                  <a:schemeClr val="tx1"/>
                </a:solidFill>
                <a:latin typeface="Frutiger LT 45 Light" panose="020B0500000000000000" pitchFamily="34" charset="0"/>
                <a:ea typeface="+mn-ea"/>
                <a:cs typeface="+mn-cs"/>
              </a:defRPr>
            </a:lvl1pPr>
            <a:lvl2pPr marL="135722" indent="-135722" algn="l" defTabSz="685749" rtl="0" eaLnBrk="1" latinLnBrk="0" hangingPunct="1">
              <a:lnSpc>
                <a:spcPct val="105000"/>
              </a:lnSpc>
              <a:spcBef>
                <a:spcPts val="0"/>
              </a:spcBef>
              <a:buFont typeface="Wingdings" panose="05000000000000000000" pitchFamily="2" charset="2"/>
              <a:buChar char=""/>
              <a:defRPr lang="de-DE" sz="1400" kern="1200" dirty="0" smtClean="0">
                <a:solidFill>
                  <a:schemeClr val="tx1"/>
                </a:solidFill>
                <a:latin typeface="Frutiger LT 45 Light" panose="020B0500000000000000" pitchFamily="34" charset="0"/>
                <a:ea typeface="+mn-ea"/>
                <a:cs typeface="+mn-cs"/>
              </a:defRPr>
            </a:lvl2pPr>
            <a:lvl3pPr marL="271445" indent="-135722" algn="l" defTabSz="685749" rtl="0" eaLnBrk="1" latinLnBrk="0" hangingPunct="1">
              <a:lnSpc>
                <a:spcPct val="105000"/>
              </a:lnSpc>
              <a:spcBef>
                <a:spcPts val="0"/>
              </a:spcBef>
              <a:buFont typeface="Arial" pitchFamily="34" charset="0"/>
              <a:buChar char="•"/>
              <a:defRPr lang="de-DE" sz="1400" kern="1200" dirty="0" smtClean="0">
                <a:solidFill>
                  <a:schemeClr val="tx1"/>
                </a:solidFill>
                <a:latin typeface="Frutiger LT 45 Light" panose="020B0500000000000000" pitchFamily="34" charset="0"/>
                <a:ea typeface="+mn-ea"/>
                <a:cs typeface="+mn-cs"/>
              </a:defRPr>
            </a:lvl3pPr>
            <a:lvl4pPr marL="471452" indent="-200010" algn="l" defTabSz="685749" rtl="0" eaLnBrk="1" latinLnBrk="0" hangingPunct="1">
              <a:lnSpc>
                <a:spcPct val="105000"/>
              </a:lnSpc>
              <a:spcBef>
                <a:spcPts val="0"/>
              </a:spcBef>
              <a:buFont typeface="Arial" pitchFamily="34" charset="0"/>
              <a:buChar char="–"/>
              <a:defRPr lang="de-DE" sz="1400" kern="1200" dirty="0" smtClean="0">
                <a:solidFill>
                  <a:schemeClr val="tx1"/>
                </a:solidFill>
                <a:latin typeface="Frutiger LT 45 Light" panose="020B0500000000000000" pitchFamily="34" charset="0"/>
                <a:ea typeface="+mn-ea"/>
                <a:cs typeface="+mn-cs"/>
              </a:defRPr>
            </a:lvl4pPr>
            <a:lvl5pPr marL="671463" indent="-200010" algn="l" defTabSz="685749" rtl="0" eaLnBrk="1" latinLnBrk="0" hangingPunct="1">
              <a:lnSpc>
                <a:spcPct val="105000"/>
              </a:lnSpc>
              <a:spcBef>
                <a:spcPts val="0"/>
              </a:spcBef>
              <a:buFont typeface="Arial" pitchFamily="34" charset="0"/>
              <a:buChar char="»"/>
              <a:defRPr lang="de-CH" sz="1400" kern="1200" dirty="0">
                <a:solidFill>
                  <a:schemeClr val="tx1"/>
                </a:solidFill>
                <a:latin typeface="Frutiger LT 45 Light" panose="020B0500000000000000" pitchFamily="34" charset="0"/>
                <a:ea typeface="+mn-ea"/>
                <a:cs typeface="+mn-cs"/>
              </a:defRPr>
            </a:lvl5pPr>
            <a:lvl6pPr marL="1885809" indent="-171438" algn="l" defTabSz="685749" rtl="0" eaLnBrk="1" latinLnBrk="0" hangingPunct="1">
              <a:spcBef>
                <a:spcPct val="20000"/>
              </a:spcBef>
              <a:buFont typeface="Arial" pitchFamily="34" charset="0"/>
              <a:buChar char="•"/>
              <a:defRPr sz="1350" kern="1200">
                <a:solidFill>
                  <a:schemeClr val="tx1"/>
                </a:solidFill>
                <a:latin typeface="+mn-lt"/>
                <a:ea typeface="+mn-ea"/>
                <a:cs typeface="+mn-cs"/>
              </a:defRPr>
            </a:lvl6pPr>
            <a:lvl7pPr marL="2228684" indent="-171438" algn="l" defTabSz="685749" rtl="0" eaLnBrk="1" latinLnBrk="0" hangingPunct="1">
              <a:spcBef>
                <a:spcPct val="20000"/>
              </a:spcBef>
              <a:buFont typeface="Arial" pitchFamily="34" charset="0"/>
              <a:buChar char="•"/>
              <a:defRPr sz="1350" kern="1200">
                <a:solidFill>
                  <a:schemeClr val="tx1"/>
                </a:solidFill>
                <a:latin typeface="+mn-lt"/>
                <a:ea typeface="+mn-ea"/>
                <a:cs typeface="+mn-cs"/>
              </a:defRPr>
            </a:lvl7pPr>
            <a:lvl8pPr marL="2571558" indent="-171438" algn="l" defTabSz="685749" rtl="0" eaLnBrk="1" latinLnBrk="0" hangingPunct="1">
              <a:spcBef>
                <a:spcPct val="20000"/>
              </a:spcBef>
              <a:buFont typeface="Arial" pitchFamily="34" charset="0"/>
              <a:buChar char="•"/>
              <a:defRPr sz="1350" kern="1200">
                <a:solidFill>
                  <a:schemeClr val="tx1"/>
                </a:solidFill>
                <a:latin typeface="+mn-lt"/>
                <a:ea typeface="+mn-ea"/>
                <a:cs typeface="+mn-cs"/>
              </a:defRPr>
            </a:lvl8pPr>
            <a:lvl9pPr marL="2914433" indent="-171438" algn="l" defTabSz="685749" rtl="0" eaLnBrk="1" latinLnBrk="0" hangingPunct="1">
              <a:spcBef>
                <a:spcPct val="20000"/>
              </a:spcBef>
              <a:buFont typeface="Arial" pitchFamily="34" charset="0"/>
              <a:buChar char="•"/>
              <a:defRPr sz="1350" kern="1200">
                <a:solidFill>
                  <a:schemeClr val="tx1"/>
                </a:solidFill>
                <a:latin typeface="+mn-lt"/>
                <a:ea typeface="+mn-ea"/>
                <a:cs typeface="+mn-cs"/>
              </a:defRPr>
            </a:lvl9pPr>
          </a:lstStyle>
          <a:p>
            <a:r>
              <a:rPr lang="fr-CH" sz="1100" b="1" dirty="0" err="1" smtClean="0">
                <a:latin typeface="+mn-lt"/>
              </a:rPr>
              <a:t>Bildunterschrift</a:t>
            </a:r>
            <a:endParaRPr lang="de-CH" sz="1100" b="1" dirty="0">
              <a:latin typeface="+mn-lt"/>
            </a:endParaRPr>
          </a:p>
        </p:txBody>
      </p:sp>
    </p:spTree>
    <p:extLst>
      <p:ext uri="{BB962C8B-B14F-4D97-AF65-F5344CB8AC3E}">
        <p14:creationId xmlns:p14="http://schemas.microsoft.com/office/powerpoint/2010/main" val="4207646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267494"/>
            <a:ext cx="8229600" cy="432048"/>
          </a:xfrm>
        </p:spPr>
        <p:txBody>
          <a:bodyPr/>
          <a:lstStyle/>
          <a:p>
            <a:r>
              <a:rPr lang="de-CH" dirty="0"/>
              <a:t>Titel</a:t>
            </a:r>
          </a:p>
        </p:txBody>
      </p:sp>
      <p:sp>
        <p:nvSpPr>
          <p:cNvPr id="3" name="Datumsplatzhalter 2"/>
          <p:cNvSpPr>
            <a:spLocks noGrp="1"/>
          </p:cNvSpPr>
          <p:nvPr>
            <p:ph type="dt" sz="half" idx="10"/>
          </p:nvPr>
        </p:nvSpPr>
        <p:spPr/>
        <p:txBody>
          <a:bodyPr/>
          <a:lstStyle/>
          <a:p>
            <a:fld id="{3B18C02F-73C7-443C-853B-7E62F27A858D}" type="datetime1">
              <a:rPr lang="de-DE" smtClean="0"/>
              <a:t>03.07.2020</a:t>
            </a:fld>
            <a:endParaRPr lang="de-CH"/>
          </a:p>
        </p:txBody>
      </p:sp>
      <p:sp>
        <p:nvSpPr>
          <p:cNvPr id="4" name="Fußzeilenplatzhalter 3"/>
          <p:cNvSpPr>
            <a:spLocks noGrp="1"/>
          </p:cNvSpPr>
          <p:nvPr>
            <p:ph type="ftr" sz="quarter" idx="11"/>
          </p:nvPr>
        </p:nvSpPr>
        <p:spPr/>
        <p:txBody>
          <a:bodyPr/>
          <a:lstStyle/>
          <a:p>
            <a:r>
              <a:rPr lang="de-DE" smtClean="0"/>
              <a:t>Kapitel</a:t>
            </a:r>
            <a:endParaRPr lang="de-CH" dirty="0"/>
          </a:p>
        </p:txBody>
      </p:sp>
      <p:sp>
        <p:nvSpPr>
          <p:cNvPr id="5" name="Foliennummernplatzhalter 4"/>
          <p:cNvSpPr>
            <a:spLocks noGrp="1"/>
          </p:cNvSpPr>
          <p:nvPr>
            <p:ph type="sldNum" sz="quarter" idx="12"/>
          </p:nvPr>
        </p:nvSpPr>
        <p:spPr/>
        <p:txBody>
          <a:bodyPr/>
          <a:lstStyle/>
          <a:p>
            <a:fld id="{535302CB-9945-4074-A751-93380961EE3F}" type="slidenum">
              <a:rPr lang="de-CH" smtClean="0"/>
              <a:pPr/>
              <a:t>6</a:t>
            </a:fld>
            <a:endParaRPr lang="de-CH"/>
          </a:p>
        </p:txBody>
      </p:sp>
      <p:sp>
        <p:nvSpPr>
          <p:cNvPr id="8" name="Titel 1">
            <a:extLst>
              <a:ext uri="{FF2B5EF4-FFF2-40B4-BE49-F238E27FC236}">
                <a16:creationId xmlns:a16="http://schemas.microsoft.com/office/drawing/2014/main" xmlns="" id="{E7A137C7-BCE8-7347-B592-2C3966AF1DE8}"/>
              </a:ext>
            </a:extLst>
          </p:cNvPr>
          <p:cNvSpPr txBox="1">
            <a:spLocks/>
          </p:cNvSpPr>
          <p:nvPr/>
        </p:nvSpPr>
        <p:spPr>
          <a:xfrm>
            <a:off x="251520" y="599907"/>
            <a:ext cx="6995120" cy="387667"/>
          </a:xfrm>
          <a:prstGeom prst="rect">
            <a:avLst/>
          </a:prstGeom>
        </p:spPr>
        <p:txBody>
          <a:bodyPr vert="horz" lIns="91440" tIns="45720" rIns="91440" bIns="45720" rtlCol="0" anchor="t" anchorCtr="0">
            <a:noAutofit/>
          </a:bodyPr>
          <a:lstStyle>
            <a:lvl1pPr algn="l" defTabSz="685749" rtl="0" eaLnBrk="1" latinLnBrk="0" hangingPunct="1">
              <a:spcBef>
                <a:spcPct val="0"/>
              </a:spcBef>
              <a:buNone/>
              <a:defRPr sz="2400" b="1" kern="1200">
                <a:solidFill>
                  <a:schemeClr val="tx1"/>
                </a:solidFill>
                <a:latin typeface="+mj-lt"/>
                <a:ea typeface="+mj-ea"/>
                <a:cs typeface="+mj-cs"/>
              </a:defRPr>
            </a:lvl1pPr>
          </a:lstStyle>
          <a:p>
            <a:r>
              <a:rPr lang="de-CH" sz="2000" b="0" dirty="0">
                <a:latin typeface="+mn-lt"/>
              </a:rPr>
              <a:t>Eventuell </a:t>
            </a:r>
            <a:r>
              <a:rPr lang="de-CH" sz="2000" b="0" dirty="0" err="1">
                <a:latin typeface="+mn-lt"/>
              </a:rPr>
              <a:t>Subline</a:t>
            </a:r>
            <a:endParaRPr lang="de-CH" sz="2000" b="0" dirty="0">
              <a:latin typeface="+mn-lt"/>
            </a:endParaRPr>
          </a:p>
        </p:txBody>
      </p:sp>
      <p:pic>
        <p:nvPicPr>
          <p:cNvPr id="13" name="Inhaltsplatzhalter 7" descr="5142861_xl.jpg">
            <a:extLst>
              <a:ext uri="{FF2B5EF4-FFF2-40B4-BE49-F238E27FC236}">
                <a16:creationId xmlns:a16="http://schemas.microsoft.com/office/drawing/2014/main" xmlns="" id="{D36E67EF-25F2-7740-9B97-42A065D6AFF2}"/>
              </a:ext>
            </a:extLst>
          </p:cNvPr>
          <p:cNvPicPr>
            <a:picLocks noChangeAspect="1"/>
          </p:cNvPicPr>
          <p:nvPr/>
        </p:nvPicPr>
        <p:blipFill rotWithShape="1">
          <a:blip r:embed="rId3" cstate="print"/>
          <a:srcRect l="511" t="24236" r="-77" b="14630"/>
          <a:stretch/>
        </p:blipFill>
        <p:spPr>
          <a:xfrm>
            <a:off x="323528" y="1282029"/>
            <a:ext cx="8064896" cy="3305945"/>
          </a:xfrm>
          <a:prstGeom prst="rect">
            <a:avLst/>
          </a:prstGeom>
        </p:spPr>
      </p:pic>
      <p:sp>
        <p:nvSpPr>
          <p:cNvPr id="14" name="Inhaltsplatzhalter 5">
            <a:extLst>
              <a:ext uri="{FF2B5EF4-FFF2-40B4-BE49-F238E27FC236}">
                <a16:creationId xmlns:a16="http://schemas.microsoft.com/office/drawing/2014/main" xmlns="" id="{F8CB5C71-69D2-2240-B875-122E9EFE4CC8}"/>
              </a:ext>
            </a:extLst>
          </p:cNvPr>
          <p:cNvSpPr txBox="1">
            <a:spLocks/>
          </p:cNvSpPr>
          <p:nvPr/>
        </p:nvSpPr>
        <p:spPr>
          <a:xfrm>
            <a:off x="251520" y="4610338"/>
            <a:ext cx="3600399" cy="288032"/>
          </a:xfrm>
          <a:prstGeom prst="rect">
            <a:avLst/>
          </a:prstGeom>
        </p:spPr>
        <p:txBody>
          <a:bodyPr vert="horz" lIns="91440" tIns="45720" rIns="91440" bIns="45720" rtlCol="0">
            <a:noAutofit/>
          </a:bodyPr>
          <a:lstStyle>
            <a:lvl1pPr marL="0" indent="0" algn="l" defTabSz="685749" rtl="0" eaLnBrk="1" latinLnBrk="0" hangingPunct="1">
              <a:lnSpc>
                <a:spcPct val="105000"/>
              </a:lnSpc>
              <a:spcBef>
                <a:spcPts val="0"/>
              </a:spcBef>
              <a:buFont typeface="Arial" pitchFamily="34" charset="0"/>
              <a:buNone/>
              <a:defRPr lang="de-DE" sz="1400" kern="1200" dirty="0" smtClean="0">
                <a:solidFill>
                  <a:schemeClr val="tx1"/>
                </a:solidFill>
                <a:latin typeface="Frutiger LT 45 Light" panose="020B0500000000000000" pitchFamily="34" charset="0"/>
                <a:ea typeface="+mn-ea"/>
                <a:cs typeface="+mn-cs"/>
              </a:defRPr>
            </a:lvl1pPr>
            <a:lvl2pPr marL="135722" indent="-135722" algn="l" defTabSz="685749" rtl="0" eaLnBrk="1" latinLnBrk="0" hangingPunct="1">
              <a:lnSpc>
                <a:spcPct val="105000"/>
              </a:lnSpc>
              <a:spcBef>
                <a:spcPts val="0"/>
              </a:spcBef>
              <a:buFont typeface="Wingdings" panose="05000000000000000000" pitchFamily="2" charset="2"/>
              <a:buChar char=""/>
              <a:defRPr lang="de-DE" sz="1400" kern="1200" dirty="0" smtClean="0">
                <a:solidFill>
                  <a:schemeClr val="tx1"/>
                </a:solidFill>
                <a:latin typeface="Frutiger LT 45 Light" panose="020B0500000000000000" pitchFamily="34" charset="0"/>
                <a:ea typeface="+mn-ea"/>
                <a:cs typeface="+mn-cs"/>
              </a:defRPr>
            </a:lvl2pPr>
            <a:lvl3pPr marL="271445" indent="-135722" algn="l" defTabSz="685749" rtl="0" eaLnBrk="1" latinLnBrk="0" hangingPunct="1">
              <a:lnSpc>
                <a:spcPct val="105000"/>
              </a:lnSpc>
              <a:spcBef>
                <a:spcPts val="0"/>
              </a:spcBef>
              <a:buFont typeface="Arial" pitchFamily="34" charset="0"/>
              <a:buChar char="•"/>
              <a:defRPr lang="de-DE" sz="1400" kern="1200" dirty="0" smtClean="0">
                <a:solidFill>
                  <a:schemeClr val="tx1"/>
                </a:solidFill>
                <a:latin typeface="Frutiger LT 45 Light" panose="020B0500000000000000" pitchFamily="34" charset="0"/>
                <a:ea typeface="+mn-ea"/>
                <a:cs typeface="+mn-cs"/>
              </a:defRPr>
            </a:lvl3pPr>
            <a:lvl4pPr marL="471452" indent="-200010" algn="l" defTabSz="685749" rtl="0" eaLnBrk="1" latinLnBrk="0" hangingPunct="1">
              <a:lnSpc>
                <a:spcPct val="105000"/>
              </a:lnSpc>
              <a:spcBef>
                <a:spcPts val="0"/>
              </a:spcBef>
              <a:buFont typeface="Arial" pitchFamily="34" charset="0"/>
              <a:buChar char="–"/>
              <a:defRPr lang="de-DE" sz="1400" kern="1200" dirty="0" smtClean="0">
                <a:solidFill>
                  <a:schemeClr val="tx1"/>
                </a:solidFill>
                <a:latin typeface="Frutiger LT 45 Light" panose="020B0500000000000000" pitchFamily="34" charset="0"/>
                <a:ea typeface="+mn-ea"/>
                <a:cs typeface="+mn-cs"/>
              </a:defRPr>
            </a:lvl4pPr>
            <a:lvl5pPr marL="671463" indent="-200010" algn="l" defTabSz="685749" rtl="0" eaLnBrk="1" latinLnBrk="0" hangingPunct="1">
              <a:lnSpc>
                <a:spcPct val="105000"/>
              </a:lnSpc>
              <a:spcBef>
                <a:spcPts val="0"/>
              </a:spcBef>
              <a:buFont typeface="Arial" pitchFamily="34" charset="0"/>
              <a:buChar char="»"/>
              <a:defRPr lang="de-CH" sz="1400" kern="1200" dirty="0">
                <a:solidFill>
                  <a:schemeClr val="tx1"/>
                </a:solidFill>
                <a:latin typeface="Frutiger LT 45 Light" panose="020B0500000000000000" pitchFamily="34" charset="0"/>
                <a:ea typeface="+mn-ea"/>
                <a:cs typeface="+mn-cs"/>
              </a:defRPr>
            </a:lvl5pPr>
            <a:lvl6pPr marL="1885809" indent="-171438" algn="l" defTabSz="685749" rtl="0" eaLnBrk="1" latinLnBrk="0" hangingPunct="1">
              <a:spcBef>
                <a:spcPct val="20000"/>
              </a:spcBef>
              <a:buFont typeface="Arial" pitchFamily="34" charset="0"/>
              <a:buChar char="•"/>
              <a:defRPr sz="1350" kern="1200">
                <a:solidFill>
                  <a:schemeClr val="tx1"/>
                </a:solidFill>
                <a:latin typeface="+mn-lt"/>
                <a:ea typeface="+mn-ea"/>
                <a:cs typeface="+mn-cs"/>
              </a:defRPr>
            </a:lvl6pPr>
            <a:lvl7pPr marL="2228684" indent="-171438" algn="l" defTabSz="685749" rtl="0" eaLnBrk="1" latinLnBrk="0" hangingPunct="1">
              <a:spcBef>
                <a:spcPct val="20000"/>
              </a:spcBef>
              <a:buFont typeface="Arial" pitchFamily="34" charset="0"/>
              <a:buChar char="•"/>
              <a:defRPr sz="1350" kern="1200">
                <a:solidFill>
                  <a:schemeClr val="tx1"/>
                </a:solidFill>
                <a:latin typeface="+mn-lt"/>
                <a:ea typeface="+mn-ea"/>
                <a:cs typeface="+mn-cs"/>
              </a:defRPr>
            </a:lvl7pPr>
            <a:lvl8pPr marL="2571558" indent="-171438" algn="l" defTabSz="685749" rtl="0" eaLnBrk="1" latinLnBrk="0" hangingPunct="1">
              <a:spcBef>
                <a:spcPct val="20000"/>
              </a:spcBef>
              <a:buFont typeface="Arial" pitchFamily="34" charset="0"/>
              <a:buChar char="•"/>
              <a:defRPr sz="1350" kern="1200">
                <a:solidFill>
                  <a:schemeClr val="tx1"/>
                </a:solidFill>
                <a:latin typeface="+mn-lt"/>
                <a:ea typeface="+mn-ea"/>
                <a:cs typeface="+mn-cs"/>
              </a:defRPr>
            </a:lvl8pPr>
            <a:lvl9pPr marL="2914433" indent="-171438" algn="l" defTabSz="685749" rtl="0" eaLnBrk="1" latinLnBrk="0" hangingPunct="1">
              <a:spcBef>
                <a:spcPct val="20000"/>
              </a:spcBef>
              <a:buFont typeface="Arial" pitchFamily="34" charset="0"/>
              <a:buChar char="•"/>
              <a:defRPr sz="1350" kern="1200">
                <a:solidFill>
                  <a:schemeClr val="tx1"/>
                </a:solidFill>
                <a:latin typeface="+mn-lt"/>
                <a:ea typeface="+mn-ea"/>
                <a:cs typeface="+mn-cs"/>
              </a:defRPr>
            </a:lvl9pPr>
          </a:lstStyle>
          <a:p>
            <a:r>
              <a:rPr lang="fr-CH" sz="1100" b="1" dirty="0" err="1" smtClean="0">
                <a:latin typeface="+mn-lt"/>
              </a:rPr>
              <a:t>Bildunterschrift</a:t>
            </a:r>
            <a:endParaRPr lang="de-CH" sz="1100" b="1" dirty="0">
              <a:latin typeface="+mn-lt"/>
            </a:endParaRPr>
          </a:p>
        </p:txBody>
      </p:sp>
    </p:spTree>
    <p:extLst>
      <p:ext uri="{BB962C8B-B14F-4D97-AF65-F5344CB8AC3E}">
        <p14:creationId xmlns:p14="http://schemas.microsoft.com/office/powerpoint/2010/main" val="133843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267494"/>
            <a:ext cx="8229600" cy="432048"/>
          </a:xfrm>
        </p:spPr>
        <p:txBody>
          <a:bodyPr/>
          <a:lstStyle/>
          <a:p>
            <a:r>
              <a:rPr lang="de-CH" dirty="0">
                <a:latin typeface="+mn-lt"/>
              </a:rPr>
              <a:t>Titel</a:t>
            </a:r>
          </a:p>
        </p:txBody>
      </p:sp>
      <p:sp>
        <p:nvSpPr>
          <p:cNvPr id="6" name="Inhaltsplatzhalter 5"/>
          <p:cNvSpPr>
            <a:spLocks noGrp="1"/>
          </p:cNvSpPr>
          <p:nvPr>
            <p:ph sz="half" idx="1"/>
          </p:nvPr>
        </p:nvSpPr>
        <p:spPr/>
        <p:txBody>
          <a:bodyPr/>
          <a:lstStyle/>
          <a:p>
            <a:r>
              <a:rPr lang="fr-CH" dirty="0"/>
              <a:t>Ante suspicionibus tuis maximo est anteferre huius et publicae intellegis tuis in publicae mihi cum doloribus reique maximo Ex Ille publicae huius mihi cum vel tum quanta ordinis ante sit senatui cepit gravissimo ante ante intellegis consensu beneficio doloribus Marcellum cum hodierno ordinis gloria laus maximo offensionibus senatus dignitatemque cum.</a:t>
            </a:r>
            <a:endParaRPr lang="de-CH" dirty="0"/>
          </a:p>
        </p:txBody>
      </p:sp>
      <p:sp>
        <p:nvSpPr>
          <p:cNvPr id="3" name="Datumsplatzhalter 2"/>
          <p:cNvSpPr>
            <a:spLocks noGrp="1"/>
          </p:cNvSpPr>
          <p:nvPr>
            <p:ph type="dt" sz="half" idx="10"/>
          </p:nvPr>
        </p:nvSpPr>
        <p:spPr/>
        <p:txBody>
          <a:bodyPr/>
          <a:lstStyle/>
          <a:p>
            <a:fld id="{DA6CDE42-06BD-4C1D-91A3-4C01B7123606}" type="datetime1">
              <a:rPr lang="de-DE" smtClean="0"/>
              <a:t>03.07.2020</a:t>
            </a:fld>
            <a:endParaRPr lang="de-CH"/>
          </a:p>
        </p:txBody>
      </p:sp>
      <p:sp>
        <p:nvSpPr>
          <p:cNvPr id="4" name="Fußzeilenplatzhalter 3"/>
          <p:cNvSpPr>
            <a:spLocks noGrp="1"/>
          </p:cNvSpPr>
          <p:nvPr>
            <p:ph type="ftr" sz="quarter" idx="11"/>
          </p:nvPr>
        </p:nvSpPr>
        <p:spPr/>
        <p:txBody>
          <a:bodyPr/>
          <a:lstStyle/>
          <a:p>
            <a:r>
              <a:rPr lang="de-DE" smtClean="0"/>
              <a:t>Kapitel</a:t>
            </a:r>
            <a:endParaRPr lang="de-CH" dirty="0"/>
          </a:p>
        </p:txBody>
      </p:sp>
      <p:sp>
        <p:nvSpPr>
          <p:cNvPr id="5" name="Foliennummernplatzhalter 4"/>
          <p:cNvSpPr>
            <a:spLocks noGrp="1"/>
          </p:cNvSpPr>
          <p:nvPr>
            <p:ph type="sldNum" sz="quarter" idx="12"/>
          </p:nvPr>
        </p:nvSpPr>
        <p:spPr/>
        <p:txBody>
          <a:bodyPr/>
          <a:lstStyle/>
          <a:p>
            <a:fld id="{535302CB-9945-4074-A751-93380961EE3F}" type="slidenum">
              <a:rPr lang="de-CH" smtClean="0"/>
              <a:pPr/>
              <a:t>7</a:t>
            </a:fld>
            <a:endParaRPr lang="de-CH"/>
          </a:p>
        </p:txBody>
      </p:sp>
      <p:sp>
        <p:nvSpPr>
          <p:cNvPr id="8" name="Titel 1">
            <a:extLst>
              <a:ext uri="{FF2B5EF4-FFF2-40B4-BE49-F238E27FC236}">
                <a16:creationId xmlns:a16="http://schemas.microsoft.com/office/drawing/2014/main" xmlns="" id="{E7A137C7-BCE8-7347-B592-2C3966AF1DE8}"/>
              </a:ext>
            </a:extLst>
          </p:cNvPr>
          <p:cNvSpPr txBox="1">
            <a:spLocks/>
          </p:cNvSpPr>
          <p:nvPr/>
        </p:nvSpPr>
        <p:spPr>
          <a:xfrm>
            <a:off x="251520" y="599907"/>
            <a:ext cx="6995120" cy="387667"/>
          </a:xfrm>
          <a:prstGeom prst="rect">
            <a:avLst/>
          </a:prstGeom>
        </p:spPr>
        <p:txBody>
          <a:bodyPr vert="horz" lIns="91440" tIns="45720" rIns="91440" bIns="45720" rtlCol="0" anchor="t" anchorCtr="0">
            <a:noAutofit/>
          </a:bodyPr>
          <a:lstStyle>
            <a:lvl1pPr algn="l" defTabSz="685749" rtl="0" eaLnBrk="1" latinLnBrk="0" hangingPunct="1">
              <a:spcBef>
                <a:spcPct val="0"/>
              </a:spcBef>
              <a:buNone/>
              <a:defRPr sz="2400" b="1" kern="1200">
                <a:solidFill>
                  <a:schemeClr val="tx1"/>
                </a:solidFill>
                <a:latin typeface="+mj-lt"/>
                <a:ea typeface="+mj-ea"/>
                <a:cs typeface="+mj-cs"/>
              </a:defRPr>
            </a:lvl1pPr>
          </a:lstStyle>
          <a:p>
            <a:r>
              <a:rPr lang="de-CH" sz="2000" b="0" dirty="0">
                <a:latin typeface="+mn-lt"/>
              </a:rPr>
              <a:t>Eventuell </a:t>
            </a:r>
            <a:r>
              <a:rPr lang="de-CH" sz="2000" b="0" dirty="0" err="1">
                <a:latin typeface="+mn-lt"/>
              </a:rPr>
              <a:t>Subline</a:t>
            </a:r>
            <a:endParaRPr lang="de-CH" sz="2000" b="0" dirty="0">
              <a:latin typeface="+mn-lt"/>
            </a:endParaRPr>
          </a:p>
        </p:txBody>
      </p:sp>
      <p:graphicFrame>
        <p:nvGraphicFramePr>
          <p:cNvPr id="7" name="Espace réservé du contenu 6">
            <a:extLst>
              <a:ext uri="{FF2B5EF4-FFF2-40B4-BE49-F238E27FC236}">
                <a16:creationId xmlns:a16="http://schemas.microsoft.com/office/drawing/2014/main" xmlns="" id="{1B30A776-C7D4-A941-B36B-F0FF28B20277}"/>
              </a:ext>
            </a:extLst>
          </p:cNvPr>
          <p:cNvGraphicFramePr>
            <a:graphicFrameLocks noGrp="1"/>
          </p:cNvGraphicFramePr>
          <p:nvPr>
            <p:ph sz="half" idx="2"/>
            <p:extLst>
              <p:ext uri="{D42A27DB-BD31-4B8C-83A1-F6EECF244321}">
                <p14:modId xmlns:p14="http://schemas.microsoft.com/office/powerpoint/2010/main" val="935214257"/>
              </p:ext>
            </p:extLst>
          </p:nvPr>
        </p:nvGraphicFramePr>
        <p:xfrm>
          <a:off x="4441825" y="1200150"/>
          <a:ext cx="4038600" cy="353184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18116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267494"/>
            <a:ext cx="8229600" cy="432048"/>
          </a:xfrm>
        </p:spPr>
        <p:txBody>
          <a:bodyPr/>
          <a:lstStyle/>
          <a:p>
            <a:r>
              <a:rPr lang="de-CH" dirty="0"/>
              <a:t>Titel</a:t>
            </a:r>
          </a:p>
        </p:txBody>
      </p:sp>
      <p:sp>
        <p:nvSpPr>
          <p:cNvPr id="6" name="Inhaltsplatzhalter 5"/>
          <p:cNvSpPr>
            <a:spLocks noGrp="1"/>
          </p:cNvSpPr>
          <p:nvPr>
            <p:ph sz="half" idx="1"/>
          </p:nvPr>
        </p:nvSpPr>
        <p:spPr/>
        <p:txBody>
          <a:bodyPr/>
          <a:lstStyle/>
          <a:p>
            <a:r>
              <a:rPr lang="fr-CH" dirty="0"/>
              <a:t>Ante suspicionibus tuis maximo est anteferre huius et publicae intellegis tuis in publicae mihi cum doloribus reique maximo Ex Ille publicae huius mihi cum vel tum quanta </a:t>
            </a:r>
            <a:r>
              <a:rPr lang="fr-CH" dirty="0" err="1"/>
              <a:t>ordinis</a:t>
            </a:r>
            <a:r>
              <a:rPr lang="fr-CH" dirty="0"/>
              <a:t> ante </a:t>
            </a:r>
            <a:r>
              <a:rPr lang="fr-CH" dirty="0" err="1"/>
              <a:t>sit</a:t>
            </a:r>
            <a:r>
              <a:rPr lang="fr-CH" dirty="0"/>
              <a:t> </a:t>
            </a:r>
            <a:r>
              <a:rPr lang="fr-CH" dirty="0" err="1"/>
              <a:t>senatui</a:t>
            </a:r>
            <a:r>
              <a:rPr lang="fr-CH" dirty="0"/>
              <a:t> </a:t>
            </a:r>
            <a:r>
              <a:rPr lang="fr-CH" dirty="0" err="1"/>
              <a:t>cepit</a:t>
            </a:r>
            <a:r>
              <a:rPr lang="fr-CH" dirty="0"/>
              <a:t> </a:t>
            </a:r>
            <a:r>
              <a:rPr lang="fr-CH" dirty="0" err="1"/>
              <a:t>gravissimo</a:t>
            </a:r>
            <a:r>
              <a:rPr lang="fr-CH" dirty="0"/>
              <a:t> ante ante</a:t>
            </a:r>
            <a:endParaRPr lang="de-CH" dirty="0"/>
          </a:p>
        </p:txBody>
      </p:sp>
      <p:sp>
        <p:nvSpPr>
          <p:cNvPr id="3" name="Datumsplatzhalter 2"/>
          <p:cNvSpPr>
            <a:spLocks noGrp="1"/>
          </p:cNvSpPr>
          <p:nvPr>
            <p:ph type="dt" sz="half" idx="10"/>
          </p:nvPr>
        </p:nvSpPr>
        <p:spPr/>
        <p:txBody>
          <a:bodyPr/>
          <a:lstStyle/>
          <a:p>
            <a:fld id="{7F42958B-2D98-4AB1-81B5-2815E9D1A1DE}" type="datetime1">
              <a:rPr lang="de-DE" smtClean="0"/>
              <a:t>03.07.2020</a:t>
            </a:fld>
            <a:endParaRPr lang="de-CH"/>
          </a:p>
        </p:txBody>
      </p:sp>
      <p:sp>
        <p:nvSpPr>
          <p:cNvPr id="4" name="Fußzeilenplatzhalter 3"/>
          <p:cNvSpPr>
            <a:spLocks noGrp="1"/>
          </p:cNvSpPr>
          <p:nvPr>
            <p:ph type="ftr" sz="quarter" idx="11"/>
          </p:nvPr>
        </p:nvSpPr>
        <p:spPr/>
        <p:txBody>
          <a:bodyPr/>
          <a:lstStyle/>
          <a:p>
            <a:r>
              <a:rPr lang="de-DE" smtClean="0"/>
              <a:t>Kapitel</a:t>
            </a:r>
            <a:endParaRPr lang="de-CH" dirty="0"/>
          </a:p>
        </p:txBody>
      </p:sp>
      <p:sp>
        <p:nvSpPr>
          <p:cNvPr id="5" name="Foliennummernplatzhalter 4"/>
          <p:cNvSpPr>
            <a:spLocks noGrp="1"/>
          </p:cNvSpPr>
          <p:nvPr>
            <p:ph type="sldNum" sz="quarter" idx="12"/>
          </p:nvPr>
        </p:nvSpPr>
        <p:spPr/>
        <p:txBody>
          <a:bodyPr/>
          <a:lstStyle/>
          <a:p>
            <a:fld id="{535302CB-9945-4074-A751-93380961EE3F}" type="slidenum">
              <a:rPr lang="de-CH" smtClean="0"/>
              <a:pPr/>
              <a:t>8</a:t>
            </a:fld>
            <a:endParaRPr lang="de-CH"/>
          </a:p>
        </p:txBody>
      </p:sp>
      <p:sp>
        <p:nvSpPr>
          <p:cNvPr id="8" name="Titel 1">
            <a:extLst>
              <a:ext uri="{FF2B5EF4-FFF2-40B4-BE49-F238E27FC236}">
                <a16:creationId xmlns:a16="http://schemas.microsoft.com/office/drawing/2014/main" xmlns="" id="{E7A137C7-BCE8-7347-B592-2C3966AF1DE8}"/>
              </a:ext>
            </a:extLst>
          </p:cNvPr>
          <p:cNvSpPr txBox="1">
            <a:spLocks/>
          </p:cNvSpPr>
          <p:nvPr/>
        </p:nvSpPr>
        <p:spPr>
          <a:xfrm>
            <a:off x="251520" y="599907"/>
            <a:ext cx="6995120" cy="387667"/>
          </a:xfrm>
          <a:prstGeom prst="rect">
            <a:avLst/>
          </a:prstGeom>
        </p:spPr>
        <p:txBody>
          <a:bodyPr vert="horz" lIns="91440" tIns="45720" rIns="91440" bIns="45720" rtlCol="0" anchor="t" anchorCtr="0">
            <a:noAutofit/>
          </a:bodyPr>
          <a:lstStyle>
            <a:lvl1pPr algn="l" defTabSz="685749" rtl="0" eaLnBrk="1" latinLnBrk="0" hangingPunct="1">
              <a:spcBef>
                <a:spcPct val="0"/>
              </a:spcBef>
              <a:buNone/>
              <a:defRPr sz="2400" b="1" kern="1200">
                <a:solidFill>
                  <a:schemeClr val="tx1"/>
                </a:solidFill>
                <a:latin typeface="+mj-lt"/>
                <a:ea typeface="+mj-ea"/>
                <a:cs typeface="+mj-cs"/>
              </a:defRPr>
            </a:lvl1pPr>
          </a:lstStyle>
          <a:p>
            <a:r>
              <a:rPr lang="de-CH" sz="2000" b="0" dirty="0">
                <a:latin typeface="+mn-lt"/>
              </a:rPr>
              <a:t>Eventuell </a:t>
            </a:r>
            <a:r>
              <a:rPr lang="de-CH" sz="2000" b="0" dirty="0" err="1">
                <a:latin typeface="+mn-lt"/>
              </a:rPr>
              <a:t>Subline</a:t>
            </a:r>
            <a:endParaRPr lang="de-CH" sz="2000" b="0" dirty="0">
              <a:latin typeface="+mn-lt"/>
            </a:endParaRPr>
          </a:p>
        </p:txBody>
      </p:sp>
      <p:graphicFrame>
        <p:nvGraphicFramePr>
          <p:cNvPr id="18" name="Espace réservé du contenu 17">
            <a:extLst>
              <a:ext uri="{FF2B5EF4-FFF2-40B4-BE49-F238E27FC236}">
                <a16:creationId xmlns:a16="http://schemas.microsoft.com/office/drawing/2014/main" xmlns="" id="{38C162F9-EF60-B94C-957C-7B27A31F3B7E}"/>
              </a:ext>
            </a:extLst>
          </p:cNvPr>
          <p:cNvGraphicFramePr>
            <a:graphicFrameLocks noGrp="1"/>
          </p:cNvGraphicFramePr>
          <p:nvPr>
            <p:ph sz="half" idx="2"/>
            <p:extLst>
              <p:ext uri="{D42A27DB-BD31-4B8C-83A1-F6EECF244321}">
                <p14:modId xmlns:p14="http://schemas.microsoft.com/office/powerpoint/2010/main" val="2994647536"/>
              </p:ext>
            </p:extLst>
          </p:nvPr>
        </p:nvGraphicFramePr>
        <p:xfrm>
          <a:off x="4441825" y="1200150"/>
          <a:ext cx="4038600" cy="33940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21418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267494"/>
            <a:ext cx="8229600" cy="432048"/>
          </a:xfrm>
        </p:spPr>
        <p:txBody>
          <a:bodyPr/>
          <a:lstStyle/>
          <a:p>
            <a:r>
              <a:rPr lang="de-CH" dirty="0"/>
              <a:t>Titel</a:t>
            </a:r>
          </a:p>
        </p:txBody>
      </p:sp>
      <p:sp>
        <p:nvSpPr>
          <p:cNvPr id="6" name="Inhaltsplatzhalter 5"/>
          <p:cNvSpPr>
            <a:spLocks noGrp="1"/>
          </p:cNvSpPr>
          <p:nvPr>
            <p:ph sz="half" idx="1"/>
          </p:nvPr>
        </p:nvSpPr>
        <p:spPr/>
        <p:txBody>
          <a:bodyPr/>
          <a:lstStyle/>
          <a:p>
            <a:r>
              <a:rPr lang="fr-CH" dirty="0"/>
              <a:t>Pandente itaque viam fatorum sorte tristissima, qua praestitutum erat eum vita et imperio spoliari, itineribus interiectis permutatione iumentorum emensis venit Petobionem oppidum Noricorum, ubi reseratae sunt insidiarum latebrae omnes, et Barbatio repente apparuit comes, qui sub eo </a:t>
            </a:r>
            <a:r>
              <a:rPr lang="fr-CH" dirty="0" err="1"/>
              <a:t>domesticis</a:t>
            </a:r>
            <a:r>
              <a:rPr lang="fr-CH" dirty="0"/>
              <a:t> </a:t>
            </a:r>
            <a:r>
              <a:rPr lang="fr-CH" dirty="0" err="1"/>
              <a:t>praefuit</a:t>
            </a:r>
            <a:r>
              <a:rPr lang="fr-CH" dirty="0"/>
              <a:t> </a:t>
            </a:r>
            <a:r>
              <a:rPr lang="fr-CH" dirty="0" err="1"/>
              <a:t>iurgiis</a:t>
            </a:r>
            <a:r>
              <a:rPr lang="fr-CH" dirty="0"/>
              <a:t> longe </a:t>
            </a:r>
            <a:r>
              <a:rPr lang="fr-CH" dirty="0" err="1"/>
              <a:t>discretus</a:t>
            </a:r>
            <a:r>
              <a:rPr lang="fr-CH" dirty="0"/>
              <a:t>, qui </a:t>
            </a:r>
            <a:r>
              <a:rPr lang="fr-CH" dirty="0" err="1"/>
              <a:t>metu</a:t>
            </a:r>
            <a:r>
              <a:rPr lang="fr-CH" dirty="0"/>
              <a:t> repente </a:t>
            </a:r>
            <a:r>
              <a:rPr lang="fr-CH" dirty="0" err="1"/>
              <a:t>apparuit</a:t>
            </a:r>
            <a:r>
              <a:rPr lang="fr-CH" dirty="0"/>
              <a:t> </a:t>
            </a:r>
            <a:r>
              <a:rPr lang="fr-CH" dirty="0" err="1"/>
              <a:t>comes</a:t>
            </a:r>
            <a:r>
              <a:rPr lang="fr-CH" dirty="0"/>
              <a:t>.</a:t>
            </a:r>
          </a:p>
          <a:p>
            <a:endParaRPr lang="fr-CH" dirty="0"/>
          </a:p>
          <a:p>
            <a:r>
              <a:rPr lang="fr-CH" dirty="0" err="1"/>
              <a:t>Reclamans</a:t>
            </a:r>
            <a:r>
              <a:rPr lang="fr-CH" dirty="0"/>
              <a:t>, adulatorum oblatrantibus turmis, bellicosus sane milesque semper et militum ductor sed forensibus iurgiis longe discretus, qui metu sui discriminis anxius cum accusatores quaesitoresque subditivos sibi consociatos ex isdem foveis </a:t>
            </a:r>
            <a:r>
              <a:rPr lang="fr-CH" dirty="0" err="1"/>
              <a:t>cerneret</a:t>
            </a:r>
            <a:r>
              <a:rPr lang="fr-CH" dirty="0"/>
              <a:t> </a:t>
            </a:r>
            <a:r>
              <a:rPr lang="fr-CH" dirty="0" err="1"/>
              <a:t>emergentes</a:t>
            </a:r>
            <a:r>
              <a:rPr lang="fr-CH" dirty="0"/>
              <a:t>.</a:t>
            </a:r>
          </a:p>
        </p:txBody>
      </p:sp>
      <p:sp>
        <p:nvSpPr>
          <p:cNvPr id="7" name="Espace réservé du contenu 6">
            <a:extLst>
              <a:ext uri="{FF2B5EF4-FFF2-40B4-BE49-F238E27FC236}">
                <a16:creationId xmlns:a16="http://schemas.microsoft.com/office/drawing/2014/main" xmlns="" id="{76BAF862-2963-B14B-BC1B-7B18E9F2300C}"/>
              </a:ext>
            </a:extLst>
          </p:cNvPr>
          <p:cNvSpPr>
            <a:spLocks noGrp="1"/>
          </p:cNvSpPr>
          <p:nvPr>
            <p:ph sz="half" idx="2"/>
          </p:nvPr>
        </p:nvSpPr>
        <p:spPr/>
        <p:txBody>
          <a:bodyPr/>
          <a:lstStyle/>
          <a:p>
            <a:pPr marL="108000">
              <a:spcBef>
                <a:spcPts val="1200"/>
              </a:spcBef>
              <a:buSzPct val="130000"/>
            </a:pPr>
            <a:r>
              <a:rPr lang="fr-CH" dirty="0"/>
              <a:t>Iamque lituis cladium concrepantibus internarum non celate ut antea turbidum saeviebat ingenium a veri consideratione detortum et nullo inpositorum vel conpositorum fidem sollemniter inquirente nec </a:t>
            </a:r>
            <a:r>
              <a:rPr lang="fr-CH" dirty="0" err="1"/>
              <a:t>discernente</a:t>
            </a:r>
            <a:r>
              <a:rPr lang="fr-CH" dirty="0"/>
              <a:t>.</a:t>
            </a:r>
          </a:p>
        </p:txBody>
      </p:sp>
      <p:sp>
        <p:nvSpPr>
          <p:cNvPr id="3" name="Datumsplatzhalter 2"/>
          <p:cNvSpPr>
            <a:spLocks noGrp="1"/>
          </p:cNvSpPr>
          <p:nvPr>
            <p:ph type="dt" sz="half" idx="10"/>
          </p:nvPr>
        </p:nvSpPr>
        <p:spPr/>
        <p:txBody>
          <a:bodyPr/>
          <a:lstStyle/>
          <a:p>
            <a:fld id="{18BEE466-13E5-4B19-8477-1C5DAC53F451}" type="datetime1">
              <a:rPr lang="de-DE" smtClean="0"/>
              <a:t>03.07.2020</a:t>
            </a:fld>
            <a:endParaRPr lang="de-CH"/>
          </a:p>
        </p:txBody>
      </p:sp>
      <p:sp>
        <p:nvSpPr>
          <p:cNvPr id="4" name="Fußzeilenplatzhalter 3"/>
          <p:cNvSpPr>
            <a:spLocks noGrp="1"/>
          </p:cNvSpPr>
          <p:nvPr>
            <p:ph type="ftr" sz="quarter" idx="11"/>
          </p:nvPr>
        </p:nvSpPr>
        <p:spPr/>
        <p:txBody>
          <a:bodyPr/>
          <a:lstStyle/>
          <a:p>
            <a:r>
              <a:rPr lang="de-DE" smtClean="0"/>
              <a:t>Kapitel</a:t>
            </a:r>
            <a:endParaRPr lang="de-CH" dirty="0"/>
          </a:p>
        </p:txBody>
      </p:sp>
      <p:sp>
        <p:nvSpPr>
          <p:cNvPr id="5" name="Foliennummernplatzhalter 4"/>
          <p:cNvSpPr>
            <a:spLocks noGrp="1"/>
          </p:cNvSpPr>
          <p:nvPr>
            <p:ph type="sldNum" sz="quarter" idx="12"/>
          </p:nvPr>
        </p:nvSpPr>
        <p:spPr/>
        <p:txBody>
          <a:bodyPr/>
          <a:lstStyle/>
          <a:p>
            <a:fld id="{535302CB-9945-4074-A751-93380961EE3F}" type="slidenum">
              <a:rPr lang="de-CH" smtClean="0"/>
              <a:pPr/>
              <a:t>9</a:t>
            </a:fld>
            <a:endParaRPr lang="de-CH"/>
          </a:p>
        </p:txBody>
      </p:sp>
      <p:sp>
        <p:nvSpPr>
          <p:cNvPr id="8" name="Titel 1">
            <a:extLst>
              <a:ext uri="{FF2B5EF4-FFF2-40B4-BE49-F238E27FC236}">
                <a16:creationId xmlns:a16="http://schemas.microsoft.com/office/drawing/2014/main" xmlns="" id="{E7A137C7-BCE8-7347-B592-2C3966AF1DE8}"/>
              </a:ext>
            </a:extLst>
          </p:cNvPr>
          <p:cNvSpPr txBox="1">
            <a:spLocks/>
          </p:cNvSpPr>
          <p:nvPr/>
        </p:nvSpPr>
        <p:spPr>
          <a:xfrm>
            <a:off x="251520" y="599907"/>
            <a:ext cx="6995120" cy="387667"/>
          </a:xfrm>
          <a:prstGeom prst="rect">
            <a:avLst/>
          </a:prstGeom>
        </p:spPr>
        <p:txBody>
          <a:bodyPr vert="horz" lIns="91440" tIns="45720" rIns="91440" bIns="45720" rtlCol="0" anchor="t" anchorCtr="0">
            <a:noAutofit/>
          </a:bodyPr>
          <a:lstStyle>
            <a:lvl1pPr algn="l" defTabSz="685749" rtl="0" eaLnBrk="1" latinLnBrk="0" hangingPunct="1">
              <a:spcBef>
                <a:spcPct val="0"/>
              </a:spcBef>
              <a:buNone/>
              <a:defRPr sz="2400" b="1" kern="1200">
                <a:solidFill>
                  <a:schemeClr val="tx1"/>
                </a:solidFill>
                <a:latin typeface="+mj-lt"/>
                <a:ea typeface="+mj-ea"/>
                <a:cs typeface="+mj-cs"/>
              </a:defRPr>
            </a:lvl1pPr>
          </a:lstStyle>
          <a:p>
            <a:r>
              <a:rPr lang="de-CH" sz="2000" b="0" dirty="0">
                <a:latin typeface="+mn-lt"/>
              </a:rPr>
              <a:t>Eventuell </a:t>
            </a:r>
            <a:r>
              <a:rPr lang="de-CH" sz="2000" b="0" dirty="0" err="1">
                <a:latin typeface="+mn-lt"/>
              </a:rPr>
              <a:t>Subline</a:t>
            </a:r>
            <a:endParaRPr lang="de-CH" sz="2000" b="0" dirty="0">
              <a:latin typeface="+mn-lt"/>
            </a:endParaRPr>
          </a:p>
        </p:txBody>
      </p:sp>
    </p:spTree>
    <p:extLst>
      <p:ext uri="{BB962C8B-B14F-4D97-AF65-F5344CB8AC3E}">
        <p14:creationId xmlns:p14="http://schemas.microsoft.com/office/powerpoint/2010/main" val="1070470723"/>
      </p:ext>
    </p:extLst>
  </p:cSld>
  <p:clrMapOvr>
    <a:masterClrMapping/>
  </p:clrMapOvr>
</p:sld>
</file>

<file path=ppt/theme/theme1.xml><?xml version="1.0" encoding="utf-8"?>
<a:theme xmlns:a="http://schemas.openxmlformats.org/drawingml/2006/main" name="PPT_DE">
  <a:themeElements>
    <a:clrScheme name="SAC">
      <a:dk1>
        <a:sysClr val="windowText" lastClr="000000"/>
      </a:dk1>
      <a:lt1>
        <a:sysClr val="window" lastClr="FFFFFF"/>
      </a:lt1>
      <a:dk2>
        <a:srgbClr val="E30613"/>
      </a:dk2>
      <a:lt2>
        <a:srgbClr val="D9D9D9"/>
      </a:lt2>
      <a:accent1>
        <a:srgbClr val="E30613"/>
      </a:accent1>
      <a:accent2>
        <a:srgbClr val="F67F50"/>
      </a:accent2>
      <a:accent3>
        <a:srgbClr val="FBB59F"/>
      </a:accent3>
      <a:accent4>
        <a:srgbClr val="7F7F7F"/>
      </a:accent4>
      <a:accent5>
        <a:srgbClr val="A6A6A6"/>
      </a:accent5>
      <a:accent6>
        <a:srgbClr val="D9D9D9"/>
      </a:accent6>
      <a:hlink>
        <a:srgbClr val="000000"/>
      </a:hlink>
      <a:folHlink>
        <a:srgbClr val="7F7F7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91440" tIns="45720" rIns="91440" bIns="45720" rtlCol="0" anchor="t" anchorCtr="0">
        <a:noAutofit/>
      </a:bodyPr>
      <a:lstStyle>
        <a:defPPr algn="l">
          <a:defRPr sz="1800" b="0" dirty="0" smtClean="0"/>
        </a:defPPr>
      </a:lstStyle>
    </a:txDef>
  </a:objectDefaults>
  <a:extraClrSchemeLst/>
  <a:extLst>
    <a:ext uri="{05A4C25C-085E-4340-85A3-A5531E510DB2}">
      <thm15:themeFamily xmlns:thm15="http://schemas.microsoft.com/office/thememl/2012/main" xmlns="" name="PPT-Vorlage SAC F.potx" id="{F2ED401E-6A01-4F85-BEA3-5EF9B0284CAB}" vid="{3E9F7A13-64ED-4853-A791-2887592463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295D15027E26E84A80CFFE9593A28460" ma:contentTypeVersion="17" ma:contentTypeDescription="Ein neues Dokument erstellen." ma:contentTypeScope="" ma:versionID="5f1546270e4c7ccb04adb123dc6abd79">
  <xsd:schema xmlns:xsd="http://www.w3.org/2001/XMLSchema" xmlns:xs="http://www.w3.org/2001/XMLSchema" xmlns:p="http://schemas.microsoft.com/office/2006/metadata/properties" xmlns:ns2="ec048b5a-c807-45e9-b6d2-1d7ada326c54" xmlns:ns3="b27519e7-a3c3-43bb-adc9-9aeb5c322810" targetNamespace="http://schemas.microsoft.com/office/2006/metadata/properties" ma:root="true" ma:fieldsID="f2241ec402b8ff893699f00d960fda83" ns2:_="" ns3:_="">
    <xsd:import namespace="ec048b5a-c807-45e9-b6d2-1d7ada326c54"/>
    <xsd:import namespace="b27519e7-a3c3-43bb-adc9-9aeb5c32281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Location"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3:SharedWithUsers" minOccurs="0"/>
                <xsd:element ref="ns3:SharedWithDetails" minOccurs="0"/>
                <xsd:element ref="ns2:MediaServiceObjectDetectorVersions" minOccurs="0"/>
                <xsd:element ref="ns2:MediaServiceSearchProperties" minOccurs="0"/>
                <xsd:element ref="ns2:k2edbd8edf814e2d8f8afde9024e1bc2"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c048b5a-c807-45e9-b6d2-1d7ada326c5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Location" ma:index="12" nillable="true" ma:displayName="Location" ma:indexed="true"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lcf76f155ced4ddcb4097134ff3c332f" ma:index="16" nillable="true" ma:taxonomy="true" ma:internalName="lcf76f155ced4ddcb4097134ff3c332f" ma:taxonomyFieldName="MediaServiceImageTags" ma:displayName="Bildmarkierungen" ma:readOnly="false" ma:fieldId="{5cf76f15-5ced-4ddc-b409-7134ff3c332f}" ma:taxonomyMulti="true" ma:sspId="8202a188-5cb7-4e5c-bea4-0f150cd3d9e1"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element name="k2edbd8edf814e2d8f8afde9024e1bc2" ma:index="24" nillable="true" ma:taxonomy="true" ma:internalName="k2edbd8edf814e2d8f8afde9024e1bc2" ma:taxonomyFieldName="Pfad" ma:displayName="Pfad" ma:default="" ma:fieldId="{42edbd8e-df81-4e2d-8f8a-fde9024e1bc2}" ma:sspId="8202a188-5cb7-4e5c-bea4-0f150cd3d9e1" ma:termSetId="b49f64b3-4722-4336-9a5c-56c326b344d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27519e7-a3c3-43bb-adc9-9aeb5c322810"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b3c9fa50-cb74-4e95-b901-da9fb9fe1a85}" ma:internalName="TaxCatchAll" ma:showField="CatchAllData" ma:web="b27519e7-a3c3-43bb-adc9-9aeb5c322810">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b27519e7-a3c3-43bb-adc9-9aeb5c322810" xsi:nil="true"/>
    <lcf76f155ced4ddcb4097134ff3c332f xmlns="ec048b5a-c807-45e9-b6d2-1d7ada326c54">
      <Terms xmlns="http://schemas.microsoft.com/office/infopath/2007/PartnerControls"/>
    </lcf76f155ced4ddcb4097134ff3c332f>
    <k2edbd8edf814e2d8f8afde9024e1bc2 xmlns="ec048b5a-c807-45e9-b6d2-1d7ada326c54">
      <Terms xmlns="http://schemas.microsoft.com/office/infopath/2007/PartnerControls"/>
    </k2edbd8edf814e2d8f8afde9024e1bc2>
  </documentManagement>
</p:properties>
</file>

<file path=customXml/itemProps1.xml><?xml version="1.0" encoding="utf-8"?>
<ds:datastoreItem xmlns:ds="http://schemas.openxmlformats.org/officeDocument/2006/customXml" ds:itemID="{3682D3E6-1E0A-478E-B64A-D87B4B35A6DC}"/>
</file>

<file path=customXml/itemProps2.xml><?xml version="1.0" encoding="utf-8"?>
<ds:datastoreItem xmlns:ds="http://schemas.openxmlformats.org/officeDocument/2006/customXml" ds:itemID="{ABE072CD-D961-4691-92E0-E9DE92756E4C}"/>
</file>

<file path=customXml/itemProps3.xml><?xml version="1.0" encoding="utf-8"?>
<ds:datastoreItem xmlns:ds="http://schemas.openxmlformats.org/officeDocument/2006/customXml" ds:itemID="{0F0D78A0-E3B1-4FD9-8668-09CA32DE5538}"/>
</file>

<file path=docProps/app.xml><?xml version="1.0" encoding="utf-8"?>
<Properties xmlns="http://schemas.openxmlformats.org/officeDocument/2006/extended-properties" xmlns:vt="http://schemas.openxmlformats.org/officeDocument/2006/docPropsVTypes">
  <Template>PPT_DE</Template>
  <TotalTime>0</TotalTime>
  <Words>590</Words>
  <Application>Microsoft Office PowerPoint</Application>
  <PresentationFormat>Bildschirmpräsentation (16:9)</PresentationFormat>
  <Paragraphs>157</Paragraphs>
  <Slides>13</Slides>
  <Notes>13</Notes>
  <HiddenSlides>0</HiddenSlides>
  <MMClips>0</MMClips>
  <ScaleCrop>false</ScaleCrop>
  <HeadingPairs>
    <vt:vector size="4" baseType="variant">
      <vt:variant>
        <vt:lpstr>Design</vt:lpstr>
      </vt:variant>
      <vt:variant>
        <vt:i4>1</vt:i4>
      </vt:variant>
      <vt:variant>
        <vt:lpstr>Folientitel</vt:lpstr>
      </vt:variant>
      <vt:variant>
        <vt:i4>13</vt:i4>
      </vt:variant>
    </vt:vector>
  </HeadingPairs>
  <TitlesOfParts>
    <vt:vector size="14" baseType="lpstr">
      <vt:lpstr>PPT_DE</vt:lpstr>
      <vt:lpstr>PowerPoint-Präsentation</vt:lpstr>
      <vt:lpstr>Titel des Kapitels</vt:lpstr>
      <vt:lpstr>Inhaltsverzeichnis</vt:lpstr>
      <vt:lpstr>Titel</vt:lpstr>
      <vt:lpstr>Titel</vt:lpstr>
      <vt:lpstr>Titel</vt:lpstr>
      <vt:lpstr>Titel</vt:lpstr>
      <vt:lpstr>Titel</vt:lpstr>
      <vt:lpstr>Titel</vt:lpstr>
      <vt:lpstr>Titel</vt:lpstr>
      <vt:lpstr>Titel</vt:lpstr>
      <vt:lpstr>PowerPoint-Präsentation</vt:lpstr>
      <vt:lpstr>PowerPoint-Präsentation</vt:lpstr>
    </vt:vector>
  </TitlesOfParts>
  <Company>SAC-CAS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Fabienne Bögli</dc:creator>
  <cp:lastModifiedBy>Fabienne Bögli</cp:lastModifiedBy>
  <cp:revision>1</cp:revision>
  <dcterms:created xsi:type="dcterms:W3CDTF">2020-07-03T06:46:40Z</dcterms:created>
  <dcterms:modified xsi:type="dcterms:W3CDTF">2020-07-03T06:47:16Z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0x010100295D15027E26E84A80CFFE9593A28460</vt:lpwstr>
  </property>
</Properties>
</file>

<file path=docProps/thumbnail.jpeg>
</file>